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9.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10.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11.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1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1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5.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16.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714" r:id="rId2"/>
    <p:sldMasterId id="2147483726" r:id="rId3"/>
    <p:sldMasterId id="2147483764" r:id="rId4"/>
    <p:sldMasterId id="2147483766" r:id="rId5"/>
    <p:sldMasterId id="2147483767" r:id="rId6"/>
    <p:sldMasterId id="2147483769" r:id="rId7"/>
    <p:sldMasterId id="2147483774" r:id="rId8"/>
    <p:sldMasterId id="2147483776" r:id="rId9"/>
    <p:sldMasterId id="2147483785" r:id="rId10"/>
    <p:sldMasterId id="2147483790" r:id="rId11"/>
    <p:sldMasterId id="2147483795" r:id="rId12"/>
    <p:sldMasterId id="2147483804" r:id="rId13"/>
    <p:sldMasterId id="2147483813" r:id="rId14"/>
    <p:sldMasterId id="2147483818" r:id="rId15"/>
    <p:sldMasterId id="2147483827" r:id="rId16"/>
    <p:sldMasterId id="2147483843" r:id="rId17"/>
  </p:sldMasterIdLst>
  <p:notesMasterIdLst>
    <p:notesMasterId r:id="rId83"/>
  </p:notesMasterIdLst>
  <p:handoutMasterIdLst>
    <p:handoutMasterId r:id="rId84"/>
  </p:handoutMasterIdLst>
  <p:sldIdLst>
    <p:sldId id="1232" r:id="rId18"/>
    <p:sldId id="1236" r:id="rId19"/>
    <p:sldId id="1263" r:id="rId20"/>
    <p:sldId id="1264" r:id="rId21"/>
    <p:sldId id="1274" r:id="rId22"/>
    <p:sldId id="1275" r:id="rId23"/>
    <p:sldId id="1276" r:id="rId24"/>
    <p:sldId id="1269" r:id="rId25"/>
    <p:sldId id="1277" r:id="rId26"/>
    <p:sldId id="1354" r:id="rId27"/>
    <p:sldId id="1279" r:id="rId28"/>
    <p:sldId id="1278" r:id="rId29"/>
    <p:sldId id="1281" r:id="rId30"/>
    <p:sldId id="1280" r:id="rId31"/>
    <p:sldId id="1283" r:id="rId32"/>
    <p:sldId id="1282" r:id="rId33"/>
    <p:sldId id="1285" r:id="rId34"/>
    <p:sldId id="1284" r:id="rId35"/>
    <p:sldId id="1287" r:id="rId36"/>
    <p:sldId id="1286" r:id="rId37"/>
    <p:sldId id="1289" r:id="rId38"/>
    <p:sldId id="1288" r:id="rId39"/>
    <p:sldId id="1291" r:id="rId40"/>
    <p:sldId id="1290" r:id="rId41"/>
    <p:sldId id="1293" r:id="rId42"/>
    <p:sldId id="1292" r:id="rId43"/>
    <p:sldId id="1295" r:id="rId44"/>
    <p:sldId id="1294" r:id="rId45"/>
    <p:sldId id="1270" r:id="rId46"/>
    <p:sldId id="1296" r:id="rId47"/>
    <p:sldId id="1271" r:id="rId48"/>
    <p:sldId id="1297" r:id="rId49"/>
    <p:sldId id="1272" r:id="rId50"/>
    <p:sldId id="1298" r:id="rId51"/>
    <p:sldId id="1299" r:id="rId52"/>
    <p:sldId id="1300" r:id="rId53"/>
    <p:sldId id="1301" r:id="rId54"/>
    <p:sldId id="1302" r:id="rId55"/>
    <p:sldId id="1303" r:id="rId56"/>
    <p:sldId id="1304" r:id="rId57"/>
    <p:sldId id="1267" r:id="rId58"/>
    <p:sldId id="1262" r:id="rId59"/>
    <p:sldId id="1273" r:id="rId60"/>
    <p:sldId id="1355" r:id="rId61"/>
    <p:sldId id="1357" r:id="rId62"/>
    <p:sldId id="1356" r:id="rId63"/>
    <p:sldId id="1309" r:id="rId64"/>
    <p:sldId id="1268" r:id="rId65"/>
    <p:sldId id="1261" r:id="rId66"/>
    <p:sldId id="1312" r:id="rId67"/>
    <p:sldId id="1314" r:id="rId68"/>
    <p:sldId id="1315" r:id="rId69"/>
    <p:sldId id="1316" r:id="rId70"/>
    <p:sldId id="1358" r:id="rId71"/>
    <p:sldId id="1326" r:id="rId72"/>
    <p:sldId id="1324" r:id="rId73"/>
    <p:sldId id="1330" r:id="rId74"/>
    <p:sldId id="1331" r:id="rId75"/>
    <p:sldId id="1337" r:id="rId76"/>
    <p:sldId id="1339" r:id="rId77"/>
    <p:sldId id="1340" r:id="rId78"/>
    <p:sldId id="1343" r:id="rId79"/>
    <p:sldId id="1341" r:id="rId80"/>
    <p:sldId id="1359" r:id="rId81"/>
    <p:sldId id="1260" r:id="rId82"/>
  </p:sldIdLst>
  <p:sldSz cx="9144000" cy="6858000" type="screen4x3"/>
  <p:notesSz cx="9363075" cy="7077075"/>
  <p:custDataLst>
    <p:tags r:id="rId85"/>
  </p:custDataLst>
  <p:defaultTex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 xmlns:p15="http://schemas.microsoft.com/office/powerpoint/2012/main">
        <p15:guide id="1" orient="horz" pos="4020">
          <p15:clr>
            <a:srgbClr val="A4A3A4"/>
          </p15:clr>
        </p15:guide>
        <p15:guide id="2" orient="horz" pos="3884">
          <p15:clr>
            <a:srgbClr val="A4A3A4"/>
          </p15:clr>
        </p15:guide>
        <p15:guide id="3" orient="horz" pos="845">
          <p15:clr>
            <a:srgbClr val="A4A3A4"/>
          </p15:clr>
        </p15:guide>
        <p15:guide id="4" pos="249">
          <p15:clr>
            <a:srgbClr val="A4A3A4"/>
          </p15:clr>
        </p15:guide>
        <p15:guide id="5" pos="5511">
          <p15:clr>
            <a:srgbClr val="A4A3A4"/>
          </p15:clr>
        </p15:guide>
      </p15:sldGuideLst>
    </p:ext>
    <p:ext uri="{2D200454-40CA-4A62-9FC3-DE9A4176ACB9}">
      <p15:notesGuideLst xmlns="" xmlns:p15="http://schemas.microsoft.com/office/powerpoint/2012/main">
        <p15:guide id="1" orient="horz" pos="2230">
          <p15:clr>
            <a:srgbClr val="A4A3A4"/>
          </p15:clr>
        </p15:guide>
        <p15:guide id="2" pos="294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 Ruggiano" initials="" lastIdx="15" clrIdx="0"/>
  <p:cmAuthor id="1" name="Orkun Oguz" initials=""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clrMode="gray"/>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C6E"/>
    <a:srgbClr val="00AADC"/>
    <a:srgbClr val="B2B2B2"/>
    <a:srgbClr val="EE5804"/>
    <a:srgbClr val="17375E"/>
    <a:srgbClr val="1F497D"/>
    <a:srgbClr val="120957"/>
    <a:srgbClr val="2984E9"/>
    <a:srgbClr val="F08D3C"/>
    <a:srgbClr val="EAC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9" autoAdjust="0"/>
    <p:restoredTop sz="94849" autoAdjust="0"/>
  </p:normalViewPr>
  <p:slideViewPr>
    <p:cSldViewPr snapToObjects="1">
      <p:cViewPr varScale="1">
        <p:scale>
          <a:sx n="79" d="100"/>
          <a:sy n="79" d="100"/>
        </p:scale>
        <p:origin x="-1200" y="-96"/>
      </p:cViewPr>
      <p:guideLst>
        <p:guide orient="horz" pos="4020"/>
        <p:guide orient="horz" pos="3884"/>
        <p:guide orient="horz" pos="845"/>
        <p:guide pos="249"/>
        <p:guide pos="551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0" d="100"/>
        <a:sy n="80" d="100"/>
      </p:scale>
      <p:origin x="0" y="828"/>
    </p:cViewPr>
  </p:sorterViewPr>
  <p:notesViewPr>
    <p:cSldViewPr snapToObjects="1">
      <p:cViewPr varScale="1">
        <p:scale>
          <a:sx n="69" d="100"/>
          <a:sy n="69" d="100"/>
        </p:scale>
        <p:origin x="-1974" y="-90"/>
      </p:cViewPr>
      <p:guideLst>
        <p:guide orient="horz" pos="2230"/>
        <p:guide pos="294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slide" Target="slides/slide38.xml"/><Relationship Id="rId63" Type="http://schemas.openxmlformats.org/officeDocument/2006/relationships/slide" Target="slides/slide46.xml"/><Relationship Id="rId68" Type="http://schemas.openxmlformats.org/officeDocument/2006/relationships/slide" Target="slides/slide51.xml"/><Relationship Id="rId76" Type="http://schemas.openxmlformats.org/officeDocument/2006/relationships/slide" Target="slides/slide59.xml"/><Relationship Id="rId84" Type="http://schemas.openxmlformats.org/officeDocument/2006/relationships/handoutMaster" Target="handoutMasters/handoutMaster1.xml"/><Relationship Id="rId89"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54.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74" Type="http://schemas.openxmlformats.org/officeDocument/2006/relationships/slide" Target="slides/slide57.xml"/><Relationship Id="rId79" Type="http://schemas.openxmlformats.org/officeDocument/2006/relationships/slide" Target="slides/slide62.xml"/><Relationship Id="rId87"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44.xml"/><Relationship Id="rId82" Type="http://schemas.openxmlformats.org/officeDocument/2006/relationships/slide" Target="slides/slide65.xml"/><Relationship Id="rId90" Type="http://schemas.openxmlformats.org/officeDocument/2006/relationships/tableStyles" Target="tableStyles.xml"/><Relationship Id="rId19" Type="http://schemas.openxmlformats.org/officeDocument/2006/relationships/slide" Target="slides/slide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slide" Target="slides/slide52.xml"/><Relationship Id="rId77" Type="http://schemas.openxmlformats.org/officeDocument/2006/relationships/slide" Target="slides/slide60.xml"/><Relationship Id="rId8" Type="http://schemas.openxmlformats.org/officeDocument/2006/relationships/slideMaster" Target="slideMasters/slideMaster8.xml"/><Relationship Id="rId51" Type="http://schemas.openxmlformats.org/officeDocument/2006/relationships/slide" Target="slides/slide34.xml"/><Relationship Id="rId72" Type="http://schemas.openxmlformats.org/officeDocument/2006/relationships/slide" Target="slides/slide55.xml"/><Relationship Id="rId80" Type="http://schemas.openxmlformats.org/officeDocument/2006/relationships/slide" Target="slides/slide63.xml"/><Relationship Id="rId85" Type="http://schemas.openxmlformats.org/officeDocument/2006/relationships/tags" Target="tags/tag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slide" Target="slides/slide50.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slide" Target="slides/slide53.xml"/><Relationship Id="rId75" Type="http://schemas.openxmlformats.org/officeDocument/2006/relationships/slide" Target="slides/slide58.xml"/><Relationship Id="rId83" Type="http://schemas.openxmlformats.org/officeDocument/2006/relationships/notesMaster" Target="notesMasters/notesMaster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10.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slide" Target="slides/slide56.xml"/><Relationship Id="rId78" Type="http://schemas.openxmlformats.org/officeDocument/2006/relationships/slide" Target="slides/slide61.xml"/><Relationship Id="rId81" Type="http://schemas.openxmlformats.org/officeDocument/2006/relationships/slide" Target="slides/slide64.xml"/><Relationship Id="rId86"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58034" cy="354107"/>
          </a:xfrm>
          <a:prstGeom prst="rect">
            <a:avLst/>
          </a:prstGeom>
        </p:spPr>
        <p:txBody>
          <a:bodyPr vert="horz" lIns="92181" tIns="46090" rIns="92181" bIns="46090" rtlCol="0"/>
          <a:lstStyle>
            <a:lvl1pPr algn="l" fontAlgn="auto">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5303540" y="1"/>
            <a:ext cx="4058034" cy="354107"/>
          </a:xfrm>
          <a:prstGeom prst="rect">
            <a:avLst/>
          </a:prstGeom>
        </p:spPr>
        <p:txBody>
          <a:bodyPr vert="horz" lIns="92181" tIns="46090" rIns="92181" bIns="46090" rtlCol="0"/>
          <a:lstStyle>
            <a:lvl1pPr algn="r" fontAlgn="auto">
              <a:spcBef>
                <a:spcPts val="0"/>
              </a:spcBef>
              <a:spcAft>
                <a:spcPts val="0"/>
              </a:spcAft>
              <a:defRPr sz="1200">
                <a:latin typeface="+mn-lt"/>
                <a:cs typeface="+mn-cs"/>
              </a:defRPr>
            </a:lvl1pPr>
          </a:lstStyle>
          <a:p>
            <a:pPr>
              <a:defRPr/>
            </a:pPr>
            <a:fld id="{6374CE36-3444-4E3B-9C47-2724CBDBCE1F}" type="datetimeFigureOut">
              <a:rPr lang="en-US"/>
              <a:pPr>
                <a:defRPr/>
              </a:pPr>
              <a:t>7/10/2017</a:t>
            </a:fld>
            <a:endParaRPr lang="en-US" dirty="0"/>
          </a:p>
        </p:txBody>
      </p:sp>
      <p:sp>
        <p:nvSpPr>
          <p:cNvPr id="4" name="Footer Placeholder 3"/>
          <p:cNvSpPr>
            <a:spLocks noGrp="1"/>
          </p:cNvSpPr>
          <p:nvPr>
            <p:ph type="ftr" sz="quarter" idx="2"/>
          </p:nvPr>
        </p:nvSpPr>
        <p:spPr>
          <a:xfrm>
            <a:off x="1" y="6721283"/>
            <a:ext cx="4058034" cy="354107"/>
          </a:xfrm>
          <a:prstGeom prst="rect">
            <a:avLst/>
          </a:prstGeom>
        </p:spPr>
        <p:txBody>
          <a:bodyPr vert="horz" lIns="92181" tIns="46090" rIns="92181" bIns="46090" rtlCol="0" anchor="b"/>
          <a:lstStyle>
            <a:lvl1pPr algn="l" fontAlgn="auto">
              <a:spcBef>
                <a:spcPts val="0"/>
              </a:spcBef>
              <a:spcAft>
                <a:spcPts val="0"/>
              </a:spcAft>
              <a:defRPr sz="1200">
                <a:latin typeface="+mn-lt"/>
                <a:cs typeface="+mn-cs"/>
              </a:defRPr>
            </a:lvl1pPr>
          </a:lstStyle>
          <a:p>
            <a:pPr>
              <a:defRPr/>
            </a:pPr>
            <a:endParaRPr lang="en-US" dirty="0"/>
          </a:p>
        </p:txBody>
      </p:sp>
      <p:sp>
        <p:nvSpPr>
          <p:cNvPr id="5" name="Slide Number Placeholder 4"/>
          <p:cNvSpPr>
            <a:spLocks noGrp="1"/>
          </p:cNvSpPr>
          <p:nvPr>
            <p:ph type="sldNum" sz="quarter" idx="3"/>
          </p:nvPr>
        </p:nvSpPr>
        <p:spPr>
          <a:xfrm>
            <a:off x="5303540" y="6721283"/>
            <a:ext cx="4058034" cy="354107"/>
          </a:xfrm>
          <a:prstGeom prst="rect">
            <a:avLst/>
          </a:prstGeom>
        </p:spPr>
        <p:txBody>
          <a:bodyPr vert="horz" lIns="92181" tIns="46090" rIns="92181" bIns="46090" rtlCol="0" anchor="b"/>
          <a:lstStyle>
            <a:lvl1pPr algn="r" fontAlgn="auto">
              <a:spcBef>
                <a:spcPts val="0"/>
              </a:spcBef>
              <a:spcAft>
                <a:spcPts val="0"/>
              </a:spcAft>
              <a:defRPr sz="1200">
                <a:latin typeface="+mn-lt"/>
                <a:cs typeface="+mn-cs"/>
              </a:defRPr>
            </a:lvl1pPr>
          </a:lstStyle>
          <a:p>
            <a:pPr>
              <a:defRPr/>
            </a:pPr>
            <a:fld id="{2325EFAF-DFDA-46CA-8BBA-01F7E06463E9}" type="slidenum">
              <a:rPr lang="en-US"/>
              <a:pPr>
                <a:defRPr/>
              </a:pPr>
              <a:t>‹#›</a:t>
            </a:fld>
            <a:endParaRPr lang="en-US" dirty="0"/>
          </a:p>
        </p:txBody>
      </p:sp>
    </p:spTree>
    <p:extLst>
      <p:ext uri="{BB962C8B-B14F-4D97-AF65-F5344CB8AC3E}">
        <p14:creationId xmlns:p14="http://schemas.microsoft.com/office/powerpoint/2010/main" val="2680637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058034" cy="354107"/>
          </a:xfrm>
          <a:prstGeom prst="rect">
            <a:avLst/>
          </a:prstGeom>
        </p:spPr>
        <p:txBody>
          <a:bodyPr vert="horz" lIns="92181" tIns="46090" rIns="92181" bIns="46090" rtlCol="0"/>
          <a:lstStyle>
            <a:lvl1pPr algn="l" fontAlgn="auto">
              <a:spcBef>
                <a:spcPts val="0"/>
              </a:spcBef>
              <a:spcAft>
                <a:spcPts val="0"/>
              </a:spcAft>
              <a:defRPr sz="1200">
                <a:latin typeface="+mn-lt"/>
                <a:cs typeface="+mn-cs"/>
              </a:defRPr>
            </a:lvl1pPr>
          </a:lstStyle>
          <a:p>
            <a:pPr>
              <a:defRPr/>
            </a:pPr>
            <a:endParaRPr lang="tr-TR"/>
          </a:p>
        </p:txBody>
      </p:sp>
      <p:sp>
        <p:nvSpPr>
          <p:cNvPr id="3" name="Date Placeholder 2"/>
          <p:cNvSpPr>
            <a:spLocks noGrp="1"/>
          </p:cNvSpPr>
          <p:nvPr>
            <p:ph type="dt" idx="1"/>
          </p:nvPr>
        </p:nvSpPr>
        <p:spPr>
          <a:xfrm>
            <a:off x="5303540" y="1"/>
            <a:ext cx="4058034" cy="354107"/>
          </a:xfrm>
          <a:prstGeom prst="rect">
            <a:avLst/>
          </a:prstGeom>
        </p:spPr>
        <p:txBody>
          <a:bodyPr vert="horz" lIns="92181" tIns="46090" rIns="92181" bIns="46090" rtlCol="0"/>
          <a:lstStyle>
            <a:lvl1pPr algn="r" fontAlgn="auto">
              <a:spcBef>
                <a:spcPts val="0"/>
              </a:spcBef>
              <a:spcAft>
                <a:spcPts val="0"/>
              </a:spcAft>
              <a:defRPr sz="1200">
                <a:latin typeface="+mn-lt"/>
                <a:cs typeface="+mn-cs"/>
              </a:defRPr>
            </a:lvl1pPr>
          </a:lstStyle>
          <a:p>
            <a:pPr>
              <a:defRPr/>
            </a:pPr>
            <a:fld id="{A2CC26DD-A85C-4B50-ABBF-68FE2B8D0A57}" type="datetimeFigureOut">
              <a:rPr lang="tr-TR"/>
              <a:pPr>
                <a:defRPr/>
              </a:pPr>
              <a:t>10.07.2017</a:t>
            </a:fld>
            <a:endParaRPr lang="tr-TR"/>
          </a:p>
        </p:txBody>
      </p:sp>
      <p:sp>
        <p:nvSpPr>
          <p:cNvPr id="4" name="Slide Image Placeholder 3"/>
          <p:cNvSpPr>
            <a:spLocks noGrp="1" noRot="1" noChangeAspect="1"/>
          </p:cNvSpPr>
          <p:nvPr>
            <p:ph type="sldImg" idx="2"/>
          </p:nvPr>
        </p:nvSpPr>
        <p:spPr>
          <a:xfrm>
            <a:off x="2911475" y="530225"/>
            <a:ext cx="3540125" cy="2655888"/>
          </a:xfrm>
          <a:prstGeom prst="rect">
            <a:avLst/>
          </a:prstGeom>
          <a:noFill/>
          <a:ln w="12700">
            <a:solidFill>
              <a:prstClr val="black"/>
            </a:solidFill>
          </a:ln>
        </p:spPr>
        <p:txBody>
          <a:bodyPr vert="horz" lIns="92181" tIns="46090" rIns="92181" bIns="46090" rtlCol="0" anchor="ctr"/>
          <a:lstStyle/>
          <a:p>
            <a:pPr lvl="0"/>
            <a:endParaRPr lang="tr-TR" noProof="0"/>
          </a:p>
        </p:txBody>
      </p:sp>
      <p:sp>
        <p:nvSpPr>
          <p:cNvPr id="5" name="Notes Placeholder 4"/>
          <p:cNvSpPr>
            <a:spLocks noGrp="1"/>
          </p:cNvSpPr>
          <p:nvPr>
            <p:ph type="body" sz="quarter" idx="3"/>
          </p:nvPr>
        </p:nvSpPr>
        <p:spPr>
          <a:xfrm>
            <a:off x="936008" y="3362328"/>
            <a:ext cx="7491061" cy="3183587"/>
          </a:xfrm>
          <a:prstGeom prst="rect">
            <a:avLst/>
          </a:prstGeom>
        </p:spPr>
        <p:txBody>
          <a:bodyPr vert="horz" lIns="92181" tIns="46090" rIns="92181" bIns="4609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tr-TR" noProof="0"/>
          </a:p>
        </p:txBody>
      </p:sp>
      <p:sp>
        <p:nvSpPr>
          <p:cNvPr id="7" name="Slide Number Placeholder 6"/>
          <p:cNvSpPr>
            <a:spLocks noGrp="1"/>
          </p:cNvSpPr>
          <p:nvPr>
            <p:ph type="sldNum" sz="quarter" idx="5"/>
          </p:nvPr>
        </p:nvSpPr>
        <p:spPr>
          <a:xfrm>
            <a:off x="5303540" y="6721283"/>
            <a:ext cx="4058034" cy="354107"/>
          </a:xfrm>
          <a:prstGeom prst="rect">
            <a:avLst/>
          </a:prstGeom>
        </p:spPr>
        <p:txBody>
          <a:bodyPr vert="horz" lIns="92181" tIns="46090" rIns="92181" bIns="46090" rtlCol="0" anchor="b"/>
          <a:lstStyle>
            <a:lvl1pPr algn="r" fontAlgn="auto">
              <a:spcBef>
                <a:spcPts val="0"/>
              </a:spcBef>
              <a:spcAft>
                <a:spcPts val="0"/>
              </a:spcAft>
              <a:defRPr sz="1200">
                <a:latin typeface="+mn-lt"/>
                <a:cs typeface="+mn-cs"/>
              </a:defRPr>
            </a:lvl1pPr>
          </a:lstStyle>
          <a:p>
            <a:pPr>
              <a:defRPr/>
            </a:pPr>
            <a:fld id="{89A18E21-62E9-4CC7-BFC6-A6E60744A953}" type="slidenum">
              <a:rPr lang="tr-TR"/>
              <a:pPr>
                <a:defRPr/>
              </a:pPr>
              <a:t>‹#›</a:t>
            </a:fld>
            <a:endParaRPr lang="tr-TR"/>
          </a:p>
        </p:txBody>
      </p:sp>
      <p:sp>
        <p:nvSpPr>
          <p:cNvPr id="8" name="Footer Placeholder 7"/>
          <p:cNvSpPr>
            <a:spLocks noGrp="1"/>
          </p:cNvSpPr>
          <p:nvPr>
            <p:ph type="ftr" sz="quarter" idx="4"/>
          </p:nvPr>
        </p:nvSpPr>
        <p:spPr>
          <a:xfrm>
            <a:off x="1" y="6721283"/>
            <a:ext cx="4058034" cy="354107"/>
          </a:xfrm>
          <a:prstGeom prst="rect">
            <a:avLst/>
          </a:prstGeom>
        </p:spPr>
        <p:txBody>
          <a:bodyPr vert="horz" lIns="92181" tIns="46090" rIns="92181" bIns="46090" rtlCol="0" anchor="b"/>
          <a:lstStyle>
            <a:lvl1pPr algn="l">
              <a:defRPr sz="1200"/>
            </a:lvl1pPr>
          </a:lstStyle>
          <a:p>
            <a:endParaRPr lang="en-US" dirty="0"/>
          </a:p>
        </p:txBody>
      </p:sp>
    </p:spTree>
    <p:extLst>
      <p:ext uri="{BB962C8B-B14F-4D97-AF65-F5344CB8AC3E}">
        <p14:creationId xmlns:p14="http://schemas.microsoft.com/office/powerpoint/2010/main" val="148383443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40987145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19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19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19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29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29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29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39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39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39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49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49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49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55</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55</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55</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59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59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59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60</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60</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60</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61</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61</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61</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62</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62</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62</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63</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63</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63</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64</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64</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64</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7</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7</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7</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8</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8</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8</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txBox="1">
            <a:spLocks noGrp="1" noChangeArrowheads="1"/>
          </p:cNvSpPr>
          <p:nvPr/>
        </p:nvSpPr>
        <p:spPr bwMode="auto">
          <a:xfrm>
            <a:off x="5305425" y="6723063"/>
            <a:ext cx="4057650"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nchor="b"/>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a:fld id="{A8823A3A-6912-4AFA-BBDF-C51C9D86B1F4}" type="slidenum">
              <a:rPr lang="en-US" altLang="zh-CN" sz="1200" b="1">
                <a:solidFill>
                  <a:prstClr val="black"/>
                </a:solidFill>
                <a:ea typeface="SimSun" pitchFamily="2" charset="-122"/>
              </a:rPr>
              <a:pPr algn="r"/>
              <a:t>9</a:t>
            </a:fld>
            <a:endParaRPr lang="en-US" altLang="zh-CN" sz="1200" b="1" dirty="0">
              <a:solidFill>
                <a:prstClr val="black"/>
              </a:solidFill>
              <a:ea typeface="SimSun" pitchFamily="2" charset="-122"/>
            </a:endParaRPr>
          </a:p>
        </p:txBody>
      </p:sp>
      <p:sp>
        <p:nvSpPr>
          <p:cNvPr id="65539" name="Rectangle 7"/>
          <p:cNvSpPr txBox="1">
            <a:spLocks noGrp="1" noChangeArrowheads="1"/>
          </p:cNvSpPr>
          <p:nvPr/>
        </p:nvSpPr>
        <p:spPr bwMode="auto">
          <a:xfrm>
            <a:off x="5303838" y="6721475"/>
            <a:ext cx="4057650"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nchor="b"/>
          <a:lstStyle>
            <a:lvl1pPr defTabSz="909638" eaLnBrk="0" hangingPunct="0">
              <a:defRPr sz="2400">
                <a:solidFill>
                  <a:schemeClr val="tx1"/>
                </a:solidFill>
                <a:latin typeface="Arial" pitchFamily="34" charset="0"/>
                <a:ea typeface="ＭＳ Ｐゴシック" pitchFamily="34" charset="-128"/>
              </a:defRPr>
            </a:lvl1pPr>
            <a:lvl2pPr marL="37931725" indent="-37474525" defTabSz="909638"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lgn="r" eaLnBrk="1" hangingPunct="1"/>
            <a:fld id="{3C4DB8A9-9B71-42B2-8256-E18C8F4DE18F}" type="slidenum">
              <a:rPr lang="en-US" altLang="zh-CN" sz="1200" b="1">
                <a:solidFill>
                  <a:prstClr val="black"/>
                </a:solidFill>
                <a:latin typeface="Times New Roman" pitchFamily="18" charset="0"/>
                <a:ea typeface="SimSun" pitchFamily="2" charset="-122"/>
              </a:rPr>
              <a:pPr algn="r" eaLnBrk="1" hangingPunct="1"/>
              <a:t>9</a:t>
            </a:fld>
            <a:endParaRPr lang="en-US" altLang="zh-CN" sz="1200" b="1" dirty="0">
              <a:solidFill>
                <a:prstClr val="black"/>
              </a:solidFill>
              <a:latin typeface="Times New Roman" pitchFamily="18" charset="0"/>
              <a:ea typeface="SimSun" pitchFamily="2" charset="-122"/>
            </a:endParaRPr>
          </a:p>
        </p:txBody>
      </p:sp>
      <p:sp>
        <p:nvSpPr>
          <p:cNvPr id="65540"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41"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1" tIns="45710" rIns="91421" bIns="45710"/>
          <a:lstStyle/>
          <a:p>
            <a:pPr>
              <a:spcBef>
                <a:spcPct val="0"/>
              </a:spcBef>
            </a:pPr>
            <a:endParaRPr lang="zh-CN" altLang="zh-CN" smtClean="0">
              <a:latin typeface="Arial" pitchFamily="34" charset="0"/>
              <a:ea typeface="SimSun" pitchFamily="2" charset="-122"/>
            </a:endParaRPr>
          </a:p>
        </p:txBody>
      </p:sp>
      <p:sp>
        <p:nvSpPr>
          <p:cNvPr id="65542" name="Slide Number Placeholder 5"/>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sz="2400">
                <a:solidFill>
                  <a:schemeClr val="tx1"/>
                </a:solidFill>
                <a:latin typeface="Arial" pitchFamily="34" charset="0"/>
                <a:ea typeface="ＭＳ Ｐゴシック" pitchFamily="34" charset="-128"/>
              </a:defRPr>
            </a:lvl1pPr>
            <a:lvl2pPr marL="37931725" indent="-37474525" defTabSz="94297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387DBA1F-EC2B-4CE4-ABE7-6AD109E9AFB6}" type="slidenum">
              <a:rPr lang="en-US" sz="1200">
                <a:solidFill>
                  <a:prstClr val="black"/>
                </a:solidFill>
                <a:latin typeface="Times New Roman" pitchFamily="18" charset="0"/>
                <a:ea typeface="SimSun" pitchFamily="2" charset="-122"/>
              </a:rPr>
              <a:pPr/>
              <a:t>9</a:t>
            </a:fld>
            <a:endParaRPr lang="en-US" sz="1200" dirty="0">
              <a:solidFill>
                <a:prstClr val="black"/>
              </a:solidFill>
              <a:latin typeface="Times New Roman" pitchFamily="18" charset="0"/>
              <a:ea typeface="SimSun" pitchFamily="2" charset="-122"/>
            </a:endParaRPr>
          </a:p>
        </p:txBody>
      </p:sp>
    </p:spTree>
    <p:extLst>
      <p:ext uri="{BB962C8B-B14F-4D97-AF65-F5344CB8AC3E}">
        <p14:creationId xmlns:p14="http://schemas.microsoft.com/office/powerpoint/2010/main" val="30918605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image" Target="../media/image24.png"/><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6.xml"/><Relationship Id="rId6" Type="http://schemas.openxmlformats.org/officeDocument/2006/relationships/image" Target="../media/image18.gif"/><Relationship Id="rId11" Type="http://schemas.openxmlformats.org/officeDocument/2006/relationships/image" Target="../media/image22.png"/><Relationship Id="rId5" Type="http://schemas.openxmlformats.org/officeDocument/2006/relationships/image" Target="../media/image17.gif"/><Relationship Id="rId10" Type="http://schemas.openxmlformats.org/officeDocument/2006/relationships/image" Target="../media/image21.gif"/><Relationship Id="rId4" Type="http://schemas.openxmlformats.org/officeDocument/2006/relationships/image" Target="../media/image16.gif"/><Relationship Id="rId9" Type="http://schemas.openxmlformats.org/officeDocument/2006/relationships/image" Target="../media/image20.gif"/><Relationship Id="rId14" Type="http://schemas.openxmlformats.org/officeDocument/2006/relationships/image" Target="../media/image2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png"/><Relationship Id="rId1" Type="http://schemas.openxmlformats.org/officeDocument/2006/relationships/slideMaster" Target="../slideMasters/slideMaster16.xml"/><Relationship Id="rId4" Type="http://schemas.openxmlformats.org/officeDocument/2006/relationships/image" Target="../media/image29.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image" Target="../media/image24.png"/><Relationship Id="rId3" Type="http://schemas.openxmlformats.org/officeDocument/2006/relationships/image" Target="../media/image15.gif"/><Relationship Id="rId7" Type="http://schemas.openxmlformats.org/officeDocument/2006/relationships/image" Target="../media/image19.gif"/><Relationship Id="rId12"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Master" Target="../slideMasters/slideMaster17.xml"/><Relationship Id="rId6" Type="http://schemas.openxmlformats.org/officeDocument/2006/relationships/image" Target="../media/image18.gif"/><Relationship Id="rId11" Type="http://schemas.openxmlformats.org/officeDocument/2006/relationships/image" Target="../media/image22.png"/><Relationship Id="rId5" Type="http://schemas.openxmlformats.org/officeDocument/2006/relationships/image" Target="../media/image17.gif"/><Relationship Id="rId10" Type="http://schemas.openxmlformats.org/officeDocument/2006/relationships/image" Target="../media/image21.gif"/><Relationship Id="rId4" Type="http://schemas.openxmlformats.org/officeDocument/2006/relationships/image" Target="../media/image16.gif"/><Relationship Id="rId9" Type="http://schemas.openxmlformats.org/officeDocument/2006/relationships/image" Target="../media/image20.gif"/><Relationship Id="rId14" Type="http://schemas.openxmlformats.org/officeDocument/2006/relationships/image" Target="../media/image2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6.png"/><Relationship Id="rId1" Type="http://schemas.openxmlformats.org/officeDocument/2006/relationships/slideMaster" Target="../slideMasters/slideMaster17.xml"/><Relationship Id="rId4"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457200" y="1219200"/>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2"/>
          </p:nvPr>
        </p:nvSpPr>
        <p:spPr>
          <a:xfrm>
            <a:off x="4632198" y="1216152"/>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D4E8A680-50C1-4825-8785-F4CA9E7B6C4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9444274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85875"/>
            <a:ext cx="4040188" cy="685800"/>
          </a:xfrm>
          <a:prstGeom prst="rect">
            <a:avLst/>
          </a:prstGeo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4" name="Text Placeholder 3"/>
          <p:cNvSpPr>
            <a:spLocks noGrp="1"/>
          </p:cNvSpPr>
          <p:nvPr>
            <p:ph type="body" sz="half" idx="3"/>
          </p:nvPr>
        </p:nvSpPr>
        <p:spPr>
          <a:xfrm>
            <a:off x="4648200" y="1295400"/>
            <a:ext cx="4041775" cy="685800"/>
          </a:xfrm>
          <a:prstGeom prst="rect">
            <a:avLst/>
          </a:prstGeo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4"/>
          </p:nvPr>
        </p:nvSpPr>
        <p:spPr>
          <a:xfrm>
            <a:off x="4648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2"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8" name="Slide Number Placeholder 5"/>
          <p:cNvSpPr>
            <a:spLocks noGrp="1"/>
          </p:cNvSpPr>
          <p:nvPr>
            <p:ph type="sldNum" sz="quarter" idx="15"/>
          </p:nvPr>
        </p:nvSpPr>
        <p:spPr/>
        <p:txBody>
          <a:bodyPr/>
          <a:lstStyle>
            <a:lvl1pPr>
              <a:defRPr/>
            </a:lvl1pPr>
          </a:lstStyle>
          <a:p>
            <a:pPr>
              <a:defRPr/>
            </a:pPr>
            <a:fld id="{A4788B40-00D1-4B55-BC7A-E1163E52561A}"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60137913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8"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4" name="Slide Number Placeholder 5"/>
          <p:cNvSpPr>
            <a:spLocks noGrp="1"/>
          </p:cNvSpPr>
          <p:nvPr>
            <p:ph type="sldNum" sz="quarter" idx="15"/>
          </p:nvPr>
        </p:nvSpPr>
        <p:spPr/>
        <p:txBody>
          <a:bodyPr/>
          <a:lstStyle>
            <a:lvl1pPr>
              <a:defRPr/>
            </a:lvl1pPr>
          </a:lstStyle>
          <a:p>
            <a:pPr>
              <a:defRPr/>
            </a:pPr>
            <a:fld id="{5D30C6CB-589D-4F27-B149-BB39C01DBCE8}"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5898131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324600" y="1219200"/>
            <a:ext cx="2514600" cy="4843463"/>
          </a:xfrm>
          <a:prstGeom prst="rect">
            <a:avLst/>
          </a:prstGeo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1219200"/>
            <a:ext cx="5715000" cy="4800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3"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453DF601-C2FA-4D11-B18B-CFFBADC96B61}"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08588834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6767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57772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extLst>
      <p:ext uri="{BB962C8B-B14F-4D97-AF65-F5344CB8AC3E}">
        <p14:creationId xmlns:p14="http://schemas.microsoft.com/office/powerpoint/2010/main" val="3570170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051972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57772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extLst>
      <p:ext uri="{BB962C8B-B14F-4D97-AF65-F5344CB8AC3E}">
        <p14:creationId xmlns:p14="http://schemas.microsoft.com/office/powerpoint/2010/main" val="35701707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pPr/>
              <a:t>‹#›</a:t>
            </a:fld>
            <a:endParaRPr lang="en-US" dirty="0"/>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051972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7" name="Content Placeholder 6"/>
          <p:cNvSpPr>
            <a:spLocks noGrp="1"/>
          </p:cNvSpPr>
          <p:nvPr>
            <p:ph sz="quarter" idx="11"/>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dirty="0" smtClean="0"/>
              <a:t>Click to edit Master text styles</a:t>
            </a:r>
          </a:p>
        </p:txBody>
      </p:sp>
      <p:sp>
        <p:nvSpPr>
          <p:cNvPr id="5" name="Slide Number Placeholder 5"/>
          <p:cNvSpPr>
            <a:spLocks noGrp="1"/>
          </p:cNvSpPr>
          <p:nvPr>
            <p:ph type="sldNum" sz="quarter" idx="13"/>
          </p:nvPr>
        </p:nvSpPr>
        <p:spPr/>
        <p:txBody>
          <a:bodyPr/>
          <a:lstStyle>
            <a:lvl1pPr>
              <a:defRPr/>
            </a:lvl1pPr>
          </a:lstStyle>
          <a:p>
            <a:pPr>
              <a:defRPr/>
            </a:pPr>
            <a:fld id="{ED6207D6-DB65-4714-BAF1-BABA43F2BA2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122947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219200"/>
            <a:ext cx="8229600"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smtClean="0"/>
              <a:t>Click to edit Master text styles</a:t>
            </a:r>
          </a:p>
        </p:txBody>
      </p:sp>
      <p:sp>
        <p:nvSpPr>
          <p:cNvPr id="5" name="Slide Number Placeholder 5"/>
          <p:cNvSpPr>
            <a:spLocks noGrp="1"/>
          </p:cNvSpPr>
          <p:nvPr>
            <p:ph type="sldNum" sz="quarter" idx="15"/>
          </p:nvPr>
        </p:nvSpPr>
        <p:spPr/>
        <p:txBody>
          <a:bodyPr/>
          <a:lstStyle>
            <a:lvl1pPr>
              <a:defRPr/>
            </a:lvl1pPr>
          </a:lstStyle>
          <a:p>
            <a:pPr>
              <a:defRPr/>
            </a:pPr>
            <a:fld id="{CBFEC92A-12B2-40BB-870E-E6BA89531D72}"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3007636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457200" y="1219200"/>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2"/>
          </p:nvPr>
        </p:nvSpPr>
        <p:spPr>
          <a:xfrm>
            <a:off x="4632198" y="1216152"/>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D4E8A680-50C1-4825-8785-F4CA9E7B6C4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5287673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85875"/>
            <a:ext cx="4040188" cy="685800"/>
          </a:xfrm>
          <a:prstGeom prst="rect">
            <a:avLst/>
          </a:prstGeo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4" name="Text Placeholder 3"/>
          <p:cNvSpPr>
            <a:spLocks noGrp="1"/>
          </p:cNvSpPr>
          <p:nvPr>
            <p:ph type="body" sz="half" idx="3"/>
          </p:nvPr>
        </p:nvSpPr>
        <p:spPr>
          <a:xfrm>
            <a:off x="4648200" y="1295400"/>
            <a:ext cx="4041775" cy="685800"/>
          </a:xfrm>
          <a:prstGeom prst="rect">
            <a:avLst/>
          </a:prstGeo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4"/>
          </p:nvPr>
        </p:nvSpPr>
        <p:spPr>
          <a:xfrm>
            <a:off x="4648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2"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8" name="Slide Number Placeholder 5"/>
          <p:cNvSpPr>
            <a:spLocks noGrp="1"/>
          </p:cNvSpPr>
          <p:nvPr>
            <p:ph type="sldNum" sz="quarter" idx="15"/>
          </p:nvPr>
        </p:nvSpPr>
        <p:spPr/>
        <p:txBody>
          <a:bodyPr/>
          <a:lstStyle>
            <a:lvl1pPr>
              <a:defRPr/>
            </a:lvl1pPr>
          </a:lstStyle>
          <a:p>
            <a:pPr>
              <a:defRPr/>
            </a:pPr>
            <a:fld id="{A4788B40-00D1-4B55-BC7A-E1163E52561A}"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96415764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8"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4" name="Slide Number Placeholder 5"/>
          <p:cNvSpPr>
            <a:spLocks noGrp="1"/>
          </p:cNvSpPr>
          <p:nvPr>
            <p:ph type="sldNum" sz="quarter" idx="15"/>
          </p:nvPr>
        </p:nvSpPr>
        <p:spPr/>
        <p:txBody>
          <a:bodyPr/>
          <a:lstStyle>
            <a:lvl1pPr>
              <a:defRPr/>
            </a:lvl1pPr>
          </a:lstStyle>
          <a:p>
            <a:pPr>
              <a:defRPr/>
            </a:pPr>
            <a:fld id="{5D30C6CB-589D-4F27-B149-BB39C01DBCE8}"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34330785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324600" y="1219200"/>
            <a:ext cx="2514600" cy="4843463"/>
          </a:xfrm>
          <a:prstGeom prst="rect">
            <a:avLst/>
          </a:prstGeo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1219200"/>
            <a:ext cx="5715000" cy="4800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3"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453DF601-C2FA-4D11-B18B-CFFBADC96B61}"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3184657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1882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1259632" y="1556792"/>
            <a:ext cx="6192837" cy="3816350"/>
          </a:xfrm>
          <a:prstGeom prst="rect">
            <a:avLst/>
          </a:prstGeom>
        </p:spPr>
        <p:txBody>
          <a:bodyPr/>
          <a:lstStyle/>
          <a:p>
            <a:pPr lvl="0"/>
            <a:r>
              <a:rPr lang="en-US" smtClean="0"/>
              <a:t>Click to edit Master text styles</a:t>
            </a:r>
          </a:p>
        </p:txBody>
      </p:sp>
      <p:sp>
        <p:nvSpPr>
          <p:cNvPr id="3" name="Slide Number Placeholder 5"/>
          <p:cNvSpPr>
            <a:spLocks noGrp="1"/>
          </p:cNvSpPr>
          <p:nvPr>
            <p:ph type="sldNum" sz="quarter" idx="14"/>
          </p:nvPr>
        </p:nvSpPr>
        <p:spPr/>
        <p:txBody>
          <a:bodyPr/>
          <a:lstStyle>
            <a:lvl1pPr>
              <a:defRPr/>
            </a:lvl1pPr>
          </a:lstStyle>
          <a:p>
            <a:pPr>
              <a:defRPr/>
            </a:pPr>
            <a:fld id="{974D2B27-024F-4245-BBC7-9185CB73D089}"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482233548"/>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7" name="Content Placeholder 6"/>
          <p:cNvSpPr>
            <a:spLocks noGrp="1"/>
          </p:cNvSpPr>
          <p:nvPr>
            <p:ph sz="quarter" idx="11"/>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dirty="0" smtClean="0"/>
              <a:t>Click to edit Master text styles</a:t>
            </a:r>
          </a:p>
        </p:txBody>
      </p:sp>
      <p:sp>
        <p:nvSpPr>
          <p:cNvPr id="5" name="Slide Number Placeholder 5"/>
          <p:cNvSpPr>
            <a:spLocks noGrp="1"/>
          </p:cNvSpPr>
          <p:nvPr>
            <p:ph type="sldNum" sz="quarter" idx="13"/>
          </p:nvPr>
        </p:nvSpPr>
        <p:spPr/>
        <p:txBody>
          <a:bodyPr/>
          <a:lstStyle>
            <a:lvl1pPr>
              <a:defRPr/>
            </a:lvl1pPr>
          </a:lstStyle>
          <a:p>
            <a:pPr>
              <a:defRPr/>
            </a:pPr>
            <a:fld id="{ED6207D6-DB65-4714-BAF1-BABA43F2BA2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2344210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72008" y="2204865"/>
            <a:ext cx="7772400" cy="576064"/>
          </a:xfrm>
          <a:prstGeom prst="rect">
            <a:avLst/>
          </a:prstGeom>
        </p:spPr>
        <p:txBody>
          <a:bodyPr/>
          <a:lstStyle>
            <a:lvl1pPr algn="l">
              <a:defRPr sz="3200">
                <a:solidFill>
                  <a:schemeClr val="bg1"/>
                </a:solidFill>
                <a:latin typeface="Century Gothic"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75456" y="2780928"/>
            <a:ext cx="6400800" cy="576064"/>
          </a:xfrm>
          <a:prstGeom prst="rect">
            <a:avLst/>
          </a:prstGeom>
        </p:spPr>
        <p:txBody>
          <a:bodyPr/>
          <a:lstStyle>
            <a:lvl1pPr marL="0" indent="0" algn="l">
              <a:buNone/>
              <a:defRPr sz="1800">
                <a:solidFill>
                  <a:schemeClr val="bg1"/>
                </a:solidFill>
                <a:latin typeface="Century Gothic"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9" name="Content Placeholder 8"/>
          <p:cNvSpPr>
            <a:spLocks noGrp="1"/>
          </p:cNvSpPr>
          <p:nvPr>
            <p:ph sz="quarter" idx="13" hasCustomPrompt="1"/>
          </p:nvPr>
        </p:nvSpPr>
        <p:spPr>
          <a:xfrm>
            <a:off x="539750" y="3716338"/>
            <a:ext cx="4032250" cy="288925"/>
          </a:xfrm>
          <a:prstGeom prst="rect">
            <a:avLst/>
          </a:prstGeom>
        </p:spPr>
        <p:txBody>
          <a:bodyPr/>
          <a:lstStyle>
            <a:lvl1pPr>
              <a:buNone/>
              <a:defRPr sz="1600">
                <a:solidFill>
                  <a:schemeClr val="bg1"/>
                </a:solidFill>
                <a:latin typeface="Century Gothic" pitchFamily="34" charset="0"/>
              </a:defRPr>
            </a:lvl1pPr>
          </a:lstStyle>
          <a:p>
            <a:pPr lvl="0"/>
            <a:r>
              <a:rPr lang="en-US" sz="1600" dirty="0" smtClean="0">
                <a:solidFill>
                  <a:schemeClr val="bg1"/>
                </a:solidFill>
                <a:latin typeface="Century Gothic" pitchFamily="34" charset="0"/>
              </a:rPr>
              <a:t>Click to edit Master present name</a:t>
            </a:r>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219200"/>
            <a:ext cx="8229600"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smtClean="0"/>
              <a:t>Click to edit Master text styles</a:t>
            </a:r>
          </a:p>
        </p:txBody>
      </p:sp>
      <p:sp>
        <p:nvSpPr>
          <p:cNvPr id="5" name="Slide Number Placeholder 5"/>
          <p:cNvSpPr>
            <a:spLocks noGrp="1"/>
          </p:cNvSpPr>
          <p:nvPr>
            <p:ph type="sldNum" sz="quarter" idx="15"/>
          </p:nvPr>
        </p:nvSpPr>
        <p:spPr/>
        <p:txBody>
          <a:bodyPr/>
          <a:lstStyle>
            <a:lvl1pPr>
              <a:defRPr/>
            </a:lvl1pPr>
          </a:lstStyle>
          <a:p>
            <a:pPr>
              <a:defRPr/>
            </a:pPr>
            <a:fld id="{CBFEC92A-12B2-40BB-870E-E6BA89531D72}"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44071524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Content Placeholder 8"/>
          <p:cNvSpPr>
            <a:spLocks noGrp="1"/>
          </p:cNvSpPr>
          <p:nvPr>
            <p:ph sz="quarter" idx="1"/>
          </p:nvPr>
        </p:nvSpPr>
        <p:spPr>
          <a:xfrm>
            <a:off x="457200" y="1219200"/>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10"/>
          <p:cNvSpPr>
            <a:spLocks noGrp="1"/>
          </p:cNvSpPr>
          <p:nvPr>
            <p:ph sz="quarter" idx="2"/>
          </p:nvPr>
        </p:nvSpPr>
        <p:spPr>
          <a:xfrm>
            <a:off x="4632198" y="1216152"/>
            <a:ext cx="4041648"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D4E8A680-50C1-4825-8785-F4CA9E7B6C40}"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734518446"/>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285875"/>
            <a:ext cx="4040188" cy="685800"/>
          </a:xfrm>
          <a:prstGeom prst="rect">
            <a:avLst/>
          </a:prstGeo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dirty="0" smtClean="0"/>
              <a:t>Click to edit Master text styles</a:t>
            </a:r>
          </a:p>
        </p:txBody>
      </p:sp>
      <p:sp>
        <p:nvSpPr>
          <p:cNvPr id="4" name="Text Placeholder 3"/>
          <p:cNvSpPr>
            <a:spLocks noGrp="1"/>
          </p:cNvSpPr>
          <p:nvPr>
            <p:ph type="body" sz="half" idx="3"/>
          </p:nvPr>
        </p:nvSpPr>
        <p:spPr>
          <a:xfrm>
            <a:off x="4648200" y="1295400"/>
            <a:ext cx="4041775" cy="685800"/>
          </a:xfrm>
          <a:prstGeom prst="rect">
            <a:avLst/>
          </a:prstGeo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12"/>
          <p:cNvSpPr>
            <a:spLocks noGrp="1"/>
          </p:cNvSpPr>
          <p:nvPr>
            <p:ph sz="quarter" idx="4"/>
          </p:nvPr>
        </p:nvSpPr>
        <p:spPr>
          <a:xfrm>
            <a:off x="4648200" y="2133600"/>
            <a:ext cx="4038600" cy="4038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2"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8" name="Slide Number Placeholder 5"/>
          <p:cNvSpPr>
            <a:spLocks noGrp="1"/>
          </p:cNvSpPr>
          <p:nvPr>
            <p:ph type="sldNum" sz="quarter" idx="15"/>
          </p:nvPr>
        </p:nvSpPr>
        <p:spPr/>
        <p:txBody>
          <a:bodyPr/>
          <a:lstStyle>
            <a:lvl1pPr>
              <a:defRPr/>
            </a:lvl1pPr>
          </a:lstStyle>
          <a:p>
            <a:pPr>
              <a:defRPr/>
            </a:pPr>
            <a:fld id="{A4788B40-00D1-4B55-BC7A-E1163E52561A}"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078221265"/>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8"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4" name="Slide Number Placeholder 5"/>
          <p:cNvSpPr>
            <a:spLocks noGrp="1"/>
          </p:cNvSpPr>
          <p:nvPr>
            <p:ph type="sldNum" sz="quarter" idx="15"/>
          </p:nvPr>
        </p:nvSpPr>
        <p:spPr/>
        <p:txBody>
          <a:bodyPr/>
          <a:lstStyle>
            <a:lvl1pPr>
              <a:defRPr/>
            </a:lvl1pPr>
          </a:lstStyle>
          <a:p>
            <a:pPr>
              <a:defRPr/>
            </a:pPr>
            <a:fld id="{5D30C6CB-589D-4F27-B149-BB39C01DBCE8}"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090149969"/>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Text Placeholder 2"/>
          <p:cNvSpPr>
            <a:spLocks noGrp="1"/>
          </p:cNvSpPr>
          <p:nvPr>
            <p:ph type="body" idx="2"/>
          </p:nvPr>
        </p:nvSpPr>
        <p:spPr>
          <a:xfrm>
            <a:off x="6324600" y="1219200"/>
            <a:ext cx="2514600" cy="4843463"/>
          </a:xfrm>
          <a:prstGeom prst="rect">
            <a:avLst/>
          </a:prstGeo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1219200"/>
            <a:ext cx="5715000" cy="480060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13"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6" name="Slide Number Placeholder 5"/>
          <p:cNvSpPr>
            <a:spLocks noGrp="1"/>
          </p:cNvSpPr>
          <p:nvPr>
            <p:ph type="sldNum" sz="quarter" idx="15"/>
          </p:nvPr>
        </p:nvSpPr>
        <p:spPr/>
        <p:txBody>
          <a:bodyPr/>
          <a:lstStyle>
            <a:lvl1pPr>
              <a:defRPr/>
            </a:lvl1pPr>
          </a:lstStyle>
          <a:p>
            <a:pPr>
              <a:defRPr/>
            </a:pPr>
            <a:fld id="{453DF601-C2FA-4D11-B18B-CFFBADC96B61}"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620791723"/>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721492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1259632" y="1556792"/>
            <a:ext cx="6192837" cy="3816350"/>
          </a:xfrm>
          <a:prstGeom prst="rect">
            <a:avLst/>
          </a:prstGeom>
        </p:spPr>
        <p:txBody>
          <a:bodyPr/>
          <a:lstStyle/>
          <a:p>
            <a:pPr lvl="0"/>
            <a:r>
              <a:rPr lang="en-US" smtClean="0"/>
              <a:t>Click to edit Master text styles</a:t>
            </a:r>
          </a:p>
        </p:txBody>
      </p:sp>
      <p:sp>
        <p:nvSpPr>
          <p:cNvPr id="3" name="Slide Number Placeholder 5"/>
          <p:cNvSpPr>
            <a:spLocks noGrp="1"/>
          </p:cNvSpPr>
          <p:nvPr>
            <p:ph type="sldNum" sz="quarter" idx="14"/>
          </p:nvPr>
        </p:nvSpPr>
        <p:spPr/>
        <p:txBody>
          <a:bodyPr/>
          <a:lstStyle>
            <a:lvl1pPr>
              <a:defRPr/>
            </a:lvl1pPr>
          </a:lstStyle>
          <a:p>
            <a:pPr>
              <a:defRPr/>
            </a:pPr>
            <a:fld id="{974D2B27-024F-4245-BBC7-9185CB73D089}"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3083054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944271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extLst>
      <p:ext uri="{BB962C8B-B14F-4D97-AF65-F5344CB8AC3E}">
        <p14:creationId xmlns:p14="http://schemas.microsoft.com/office/powerpoint/2010/main" val="2151785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670526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0465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extLst>
      <p:ext uri="{BB962C8B-B14F-4D97-AF65-F5344CB8AC3E}">
        <p14:creationId xmlns:p14="http://schemas.microsoft.com/office/powerpoint/2010/main" val="3352938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812624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C:\Users\j1012091\Desktop\2013 PPT Templates\JDA-TemplateCorporate2012_Classic_Updated.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7347" name="Rectangle 3"/>
          <p:cNvSpPr>
            <a:spLocks noGrp="1" noChangeArrowheads="1"/>
          </p:cNvSpPr>
          <p:nvPr>
            <p:ph type="ctrTitle"/>
          </p:nvPr>
        </p:nvSpPr>
        <p:spPr>
          <a:xfrm>
            <a:off x="413944" y="423440"/>
            <a:ext cx="6248400" cy="1069975"/>
          </a:xfrm>
          <a:prstGeom prst="rect">
            <a:avLst/>
          </a:prstGeom>
        </p:spPr>
        <p:txBody>
          <a:bodyPr anchor="b"/>
          <a:lstStyle>
            <a:lvl1pPr algn="l">
              <a:defRPr sz="3200">
                <a:solidFill>
                  <a:schemeClr val="bg1"/>
                </a:solidFill>
              </a:defRPr>
            </a:lvl1pPr>
          </a:lstStyle>
          <a:p>
            <a:r>
              <a:rPr lang="en-US" altLang="zh-CN" smtClean="0"/>
              <a:t>Click to edit Master title style</a:t>
            </a:r>
            <a:endParaRPr lang="en-US" dirty="0"/>
          </a:p>
        </p:txBody>
      </p:sp>
      <p:sp>
        <p:nvSpPr>
          <p:cNvPr id="57348" name="Rectangle 4"/>
          <p:cNvSpPr>
            <a:spLocks noGrp="1" noChangeArrowheads="1"/>
          </p:cNvSpPr>
          <p:nvPr>
            <p:ph type="subTitle" idx="1"/>
          </p:nvPr>
        </p:nvSpPr>
        <p:spPr>
          <a:xfrm>
            <a:off x="413944" y="1569615"/>
            <a:ext cx="6248400" cy="990600"/>
          </a:xfrm>
        </p:spPr>
        <p:txBody>
          <a:bodyPr/>
          <a:lstStyle>
            <a:lvl1pPr marL="0" indent="0" algn="l">
              <a:buFontTx/>
              <a:buNone/>
              <a:defRPr sz="2400" b="1">
                <a:solidFill>
                  <a:schemeClr val="accent3"/>
                </a:solidFill>
              </a:defRPr>
            </a:lvl1pPr>
          </a:lstStyle>
          <a:p>
            <a:r>
              <a:rPr lang="en-US" altLang="zh-CN" smtClean="0"/>
              <a:t>Click to edit Master subtitle style</a:t>
            </a:r>
            <a:endParaRPr lang="en-US" dirty="0"/>
          </a:p>
        </p:txBody>
      </p:sp>
    </p:spTree>
    <p:extLst>
      <p:ext uri="{BB962C8B-B14F-4D97-AF65-F5344CB8AC3E}">
        <p14:creationId xmlns:p14="http://schemas.microsoft.com/office/powerpoint/2010/main" val="554180715"/>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secHead" preserve="1">
  <p:cSld name="Section Divi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15429"/>
          <a:stretch/>
        </p:blipFill>
        <p:spPr>
          <a:xfrm>
            <a:off x="0" y="0"/>
            <a:ext cx="9144000" cy="5799909"/>
          </a:xfrm>
          <a:prstGeom prst="rect">
            <a:avLst/>
          </a:prstGeom>
        </p:spPr>
      </p:pic>
      <p:sp>
        <p:nvSpPr>
          <p:cNvPr id="2" name="Title 1"/>
          <p:cNvSpPr>
            <a:spLocks noGrp="1"/>
          </p:cNvSpPr>
          <p:nvPr>
            <p:ph type="title"/>
          </p:nvPr>
        </p:nvSpPr>
        <p:spPr bwMode="gray">
          <a:xfrm>
            <a:off x="1415773" y="4508062"/>
            <a:ext cx="4557189" cy="682626"/>
          </a:xfrm>
          <a:prstGeom prst="rect">
            <a:avLst/>
          </a:prstGeom>
        </p:spPr>
        <p:txBody>
          <a:bodyPr anchor="b" anchorCtr="0">
            <a:normAutofit/>
          </a:bodyPr>
          <a:lstStyle>
            <a:lvl1pPr algn="l">
              <a:defRPr sz="3200" b="0" cap="none">
                <a:solidFill>
                  <a:schemeClr val="accent2"/>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bwMode="gray">
          <a:xfrm>
            <a:off x="1415774" y="5150840"/>
            <a:ext cx="4557188" cy="908109"/>
          </a:xfrm>
        </p:spPr>
        <p:txBody>
          <a:bodyPr anchor="t" anchorCtr="0"/>
          <a:lstStyle>
            <a:lvl1pPr marL="0" indent="0" algn="l">
              <a:buNone/>
              <a:defRPr lang="en-US" sz="2800" b="0" dirty="0" smtClean="0">
                <a:solidFill>
                  <a:schemeClr val="accent3"/>
                </a:solidFill>
                <a:latin typeface="+mn-lt"/>
                <a:ea typeface="ＭＳ Ｐゴシック" pitchFamily="-105" charset="-128"/>
                <a:cs typeface="ＭＳ Ｐゴシック" pitchFamily="-105"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Tree>
    <p:extLst>
      <p:ext uri="{BB962C8B-B14F-4D97-AF65-F5344CB8AC3E}">
        <p14:creationId xmlns:p14="http://schemas.microsoft.com/office/powerpoint/2010/main" val="1891680527"/>
      </p:ext>
    </p:extLst>
  </p:cSld>
  <p:clrMapOvr>
    <a:masterClrMapping/>
  </p:clrMapOvr>
  <p:transition>
    <p:wipe dir="r"/>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grpSp>
        <p:nvGrpSpPr>
          <p:cNvPr id="10" name="Group 9"/>
          <p:cNvGrpSpPr/>
          <p:nvPr userDrawn="1"/>
        </p:nvGrpSpPr>
        <p:grpSpPr>
          <a:xfrm>
            <a:off x="-152397" y="1779320"/>
            <a:ext cx="3468450" cy="4304196"/>
            <a:chOff x="6096003" y="2057400"/>
            <a:chExt cx="3468450" cy="4304196"/>
          </a:xfrm>
        </p:grpSpPr>
        <p:pic>
          <p:nvPicPr>
            <p:cNvPr id="11" name="Picture 10" descr="shutterstock_24045112[1].jpg"/>
            <p:cNvPicPr>
              <a:picLocks noChangeAspect="1"/>
            </p:cNvPicPr>
            <p:nvPr/>
          </p:nvPicPr>
          <p:blipFill>
            <a:blip r:embed="rId2" cstate="print"/>
            <a:srcRect r="34972"/>
            <a:stretch>
              <a:fillRect/>
            </a:stretch>
          </p:blipFill>
          <p:spPr>
            <a:xfrm>
              <a:off x="6096003" y="2057400"/>
              <a:ext cx="3429000" cy="4304196"/>
            </a:xfrm>
            <a:prstGeom prst="roundRect">
              <a:avLst>
                <a:gd name="adj" fmla="val 4562"/>
              </a:avLst>
            </a:prstGeom>
            <a:solidFill>
              <a:srgbClr val="FFFFFF">
                <a:shade val="85000"/>
              </a:srgbClr>
            </a:solidFill>
            <a:ln w="38100">
              <a:solidFill>
                <a:schemeClr val="bg1"/>
              </a:solidFill>
            </a:ln>
            <a:effectLst>
              <a:innerShdw blurRad="304800" dist="50800">
                <a:prstClr val="black">
                  <a:alpha val="97000"/>
                </a:prstClr>
              </a:innerShdw>
            </a:effectLst>
          </p:spPr>
        </p:pic>
        <p:sp>
          <p:nvSpPr>
            <p:cNvPr id="12" name="Isosceles Triangle 11"/>
            <p:cNvSpPr/>
            <p:nvPr/>
          </p:nvSpPr>
          <p:spPr bwMode="auto">
            <a:xfrm rot="16200000" flipH="1">
              <a:off x="9152970" y="2560320"/>
              <a:ext cx="518163" cy="304802"/>
            </a:xfrm>
            <a:prstGeom prst="triangle">
              <a:avLst/>
            </a:prstGeom>
            <a:solidFill>
              <a:schemeClr val="bg1"/>
            </a:solidFill>
            <a:ln w="12700" cap="sq" algn="ctr">
              <a:noFill/>
              <a:miter lim="800000"/>
              <a:headEnd/>
              <a:tailEnd/>
            </a:ln>
            <a:effectLst>
              <a:outerShdw blurRad="50800" dist="38100" dir="10800000" algn="r" rotWithShape="0">
                <a:prstClr val="black">
                  <a:alpha val="40000"/>
                </a:prstClr>
              </a:outerShdw>
            </a:effectLst>
          </p:spPr>
          <p:txBody>
            <a:bodyPr wrap="none" rtlCol="0" anchor="ctr"/>
            <a:lstStyle/>
            <a:p>
              <a:pPr algn="ctr"/>
              <a:endParaRPr lang="en-US" b="1" dirty="0">
                <a:solidFill>
                  <a:srgbClr val="FFFFFF"/>
                </a:solidFill>
                <a:latin typeface="Arial"/>
                <a:ea typeface="ＭＳ Ｐゴシック" pitchFamily="-105" charset="-128"/>
                <a:cs typeface="+mn-cs"/>
              </a:endParaRPr>
            </a:p>
          </p:txBody>
        </p:sp>
      </p:grpSp>
    </p:spTree>
    <p:extLst>
      <p:ext uri="{BB962C8B-B14F-4D97-AF65-F5344CB8AC3E}">
        <p14:creationId xmlns:p14="http://schemas.microsoft.com/office/powerpoint/2010/main" val="589642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Custom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9631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spcBef>
                <a:spcPts val="600"/>
              </a:spcBef>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8742639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altLang="zh-CN" smtClean="0"/>
              <a:t>Click to edit Master text styles</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endParaRPr lang="en-US" dirty="0"/>
          </a:p>
        </p:txBody>
      </p:sp>
      <p:sp>
        <p:nvSpPr>
          <p:cNvPr id="11"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8621425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with Fea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
        <p:nvSpPr>
          <p:cNvPr id="4" name="Text Placeholder 8"/>
          <p:cNvSpPr>
            <a:spLocks noGrp="1"/>
          </p:cNvSpPr>
          <p:nvPr>
            <p:ph type="body" sz="quarter" idx="11"/>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altLang="zh-CN" smtClean="0"/>
              <a:t>Click to edit Master text styles</a:t>
            </a:r>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endParaRPr lang="en-US" dirty="0"/>
          </a:p>
        </p:txBody>
      </p:sp>
      <p:sp>
        <p:nvSpPr>
          <p:cNvPr id="6" name="Content Placeholder 2"/>
          <p:cNvSpPr>
            <a:spLocks noGrp="1"/>
          </p:cNvSpPr>
          <p:nvPr>
            <p:ph idx="1"/>
          </p:nvPr>
        </p:nvSpPr>
        <p:spPr>
          <a:xfrm>
            <a:off x="457200" y="2362200"/>
            <a:ext cx="8229600" cy="3763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Text Placeholder 3"/>
          <p:cNvSpPr>
            <a:spLocks noGrp="1"/>
          </p:cNvSpPr>
          <p:nvPr>
            <p:ph type="body" sz="quarter" idx="12"/>
          </p:nvPr>
        </p:nvSpPr>
        <p:spPr>
          <a:xfrm>
            <a:off x="457200" y="1524000"/>
            <a:ext cx="8516405" cy="608013"/>
          </a:xfrm>
        </p:spPr>
        <p:txBody>
          <a:bodyPr anchor="ctr" anchorCtr="0"/>
          <a:lstStyle>
            <a:lvl1pPr marL="0" indent="0" algn="l">
              <a:buNone/>
              <a:defRPr lang="en-US" sz="2800" kern="1200" dirty="0" smtClean="0">
                <a:solidFill>
                  <a:schemeClr val="accent2"/>
                </a:solidFill>
                <a:latin typeface="Arial" pitchFamily="-105" charset="0"/>
                <a:ea typeface="ＭＳ Ｐゴシック" pitchFamily="-105" charset="-128"/>
                <a:cs typeface="ＭＳ Ｐゴシック" pitchFamily="-105" charset="-128"/>
              </a:defRPr>
            </a:lvl1pPr>
          </a:lstStyle>
          <a:p>
            <a:pPr lvl="0"/>
            <a:r>
              <a:rPr lang="en-US" altLang="zh-CN" smtClean="0"/>
              <a:t>Click to edit Master text styles</a:t>
            </a:r>
          </a:p>
        </p:txBody>
      </p:sp>
    </p:spTree>
    <p:extLst>
      <p:ext uri="{BB962C8B-B14F-4D97-AF65-F5344CB8AC3E}">
        <p14:creationId xmlns:p14="http://schemas.microsoft.com/office/powerpoint/2010/main" val="327771318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dirty="0"/>
          </a:p>
        </p:txBody>
      </p:sp>
      <p:sp>
        <p:nvSpPr>
          <p:cNvPr id="8"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67214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7" name="Content Placeholder 6"/>
          <p:cNvSpPr>
            <a:spLocks noGrp="1"/>
          </p:cNvSpPr>
          <p:nvPr>
            <p:ph sz="quarter" idx="11"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smtClean="0"/>
              <a:t>Click to edit Master text styles</a:t>
            </a:r>
          </a:p>
        </p:txBody>
      </p:sp>
      <p:sp>
        <p:nvSpPr>
          <p:cNvPr id="11" name="Slide Number Placeholder 5"/>
          <p:cNvSpPr>
            <a:spLocks noGrp="1"/>
          </p:cNvSpPr>
          <p:nvPr>
            <p:ph type="sldNum" sz="quarter" idx="13"/>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5530232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55648"/>
            <a:ext cx="4040188"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65589" y="239298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45025" y="1755648"/>
            <a:ext cx="4041775"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53414" y="239298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dirty="0"/>
          </a:p>
        </p:txBody>
      </p:sp>
      <p:sp>
        <p:nvSpPr>
          <p:cNvPr id="10" name="Slide Number Placeholder 10"/>
          <p:cNvSpPr>
            <a:spLocks noGrp="1" noChangeArrowheads="1"/>
          </p:cNvSpPr>
          <p:nvPr>
            <p:ph type="sldNum" sz="quarter" idx="10"/>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12472639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858000" cy="1143000"/>
          </a:xfrm>
          <a:prstGeom prst="rect">
            <a:avLst/>
          </a:prstGeom>
        </p:spPr>
        <p:txBody>
          <a:bodyPr/>
          <a:lstStyle/>
          <a:p>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5162731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10"/>
          <p:cNvSpPr txBox="1">
            <a:spLocks noChangeArrowheads="1"/>
          </p:cNvSpPr>
          <p:nvPr userDrawn="1"/>
        </p:nvSpPr>
        <p:spPr>
          <a:xfrm>
            <a:off x="7815943" y="6629400"/>
            <a:ext cx="567813" cy="228600"/>
          </a:xfrm>
          <a:prstGeom prst="rect">
            <a:avLst/>
          </a:prstGeom>
        </p:spPr>
        <p:txBody>
          <a:bodyPr/>
          <a:lstStyle>
            <a:defPPr>
              <a:defRPr lang="en-US"/>
            </a:defPPr>
            <a:lvl1pPr algn="r" rtl="0" fontAlgn="base">
              <a:spcBef>
                <a:spcPct val="0"/>
              </a:spcBef>
              <a:spcAft>
                <a:spcPct val="0"/>
              </a:spcAft>
              <a:defRPr sz="1000" kern="1200">
                <a:solidFill>
                  <a:schemeClr val="tx1"/>
                </a:solidFill>
                <a:latin typeface="Arial" pitchFamily="-105" charset="0"/>
                <a:ea typeface="ＭＳ Ｐゴシック" pitchFamily="-105" charset="-128"/>
                <a:cs typeface="ＭＳ Ｐゴシック" pitchFamily="-105" charset="-128"/>
              </a:defRPr>
            </a:lvl1pPr>
            <a:lvl2pPr marL="4572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2pPr>
            <a:lvl3pPr marL="9144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3pPr>
            <a:lvl4pPr marL="13716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4pPr>
            <a:lvl5pPr marL="18288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5pPr>
            <a:lvl6pPr marL="22860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6pPr>
            <a:lvl7pPr marL="27432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7pPr>
            <a:lvl8pPr marL="32004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8pPr>
            <a:lvl9pPr marL="36576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9pPr>
          </a:lstStyle>
          <a:p>
            <a:pPr>
              <a:defRPr/>
            </a:pPr>
            <a:fld id="{A86557AE-D911-0F4C-AC53-EAE0FE81A38E}" type="slidenum">
              <a:rPr lang="en-US" smtClean="0">
                <a:solidFill>
                  <a:srgbClr val="FFFFFF"/>
                </a:solidFill>
              </a:rPr>
              <a:pPr>
                <a:defRPr/>
              </a:pPr>
              <a:t>‹#›</a:t>
            </a:fld>
            <a:endParaRPr lang="en-US" dirty="0">
              <a:solidFill>
                <a:srgbClr val="FFFFFF"/>
              </a:solidFill>
            </a:endParaRPr>
          </a:p>
        </p:txBody>
      </p:sp>
      <p:sp>
        <p:nvSpPr>
          <p:cNvPr id="6" name="TextBox 5"/>
          <p:cNvSpPr txBox="1"/>
          <p:nvPr userDrawn="1"/>
        </p:nvSpPr>
        <p:spPr>
          <a:xfrm>
            <a:off x="457200" y="6660775"/>
            <a:ext cx="4648200" cy="215444"/>
          </a:xfrm>
          <a:prstGeom prst="rect">
            <a:avLst/>
          </a:prstGeom>
          <a:noFill/>
        </p:spPr>
        <p:txBody>
          <a:bodyPr>
            <a:prstTxWarp prst="textNoShape">
              <a:avLst/>
            </a:prstTxWarp>
            <a:spAutoFit/>
          </a:bodyPr>
          <a:lstStyle/>
          <a:p>
            <a:pPr>
              <a:defRPr/>
            </a:pPr>
            <a:r>
              <a:rPr lang="en-US" sz="800" dirty="0">
                <a:solidFill>
                  <a:srgbClr val="FFFFFF"/>
                </a:solidFill>
                <a:latin typeface="Arial"/>
                <a:ea typeface="ＭＳ Ｐゴシック" pitchFamily="-105" charset="-128"/>
                <a:cs typeface="+mn-cs"/>
              </a:rPr>
              <a:t>Copyright 2013 JDA Software Group, Inc. - CONFIDENTIAL</a:t>
            </a:r>
          </a:p>
        </p:txBody>
      </p:sp>
    </p:spTree>
    <p:extLst>
      <p:ext uri="{BB962C8B-B14F-4D97-AF65-F5344CB8AC3E}">
        <p14:creationId xmlns:p14="http://schemas.microsoft.com/office/powerpoint/2010/main" val="81343149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9881033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Warehouse Managment - Detail">
    <p:spTree>
      <p:nvGrpSpPr>
        <p:cNvPr id="1" name=""/>
        <p:cNvGrpSpPr/>
        <p:nvPr/>
      </p:nvGrpSpPr>
      <p:grpSpPr>
        <a:xfrm>
          <a:off x="0" y="0"/>
          <a:ext cx="0" cy="0"/>
          <a:chOff x="0" y="0"/>
          <a:chExt cx="0" cy="0"/>
        </a:xfrm>
      </p:grpSpPr>
      <p:pic>
        <p:nvPicPr>
          <p:cNvPr id="3" name="Picture 2" descr="C:\Users\mcampbell\AppData\Local\Microsoft\Windows\Temporary Internet Files\Content.Outlook\NBMD0P3X\warehouse_birds_eye_view_2.png"/>
          <p:cNvPicPr>
            <a:picLocks noChangeAspect="1" noChangeArrowheads="1"/>
          </p:cNvPicPr>
          <p:nvPr userDrawn="1"/>
        </p:nvPicPr>
        <p:blipFill>
          <a:blip r:embed="rId2" cstate="print"/>
          <a:srcRect/>
          <a:stretch>
            <a:fillRect/>
          </a:stretch>
        </p:blipFill>
        <p:spPr bwMode="auto">
          <a:xfrm>
            <a:off x="-76200" y="1343660"/>
            <a:ext cx="9234577" cy="5438140"/>
          </a:xfrm>
          <a:prstGeom prst="rect">
            <a:avLst/>
          </a:prstGeom>
          <a:noFill/>
        </p:spPr>
      </p:pic>
      <p:sp>
        <p:nvSpPr>
          <p:cNvPr id="4" name="Right Arrow 3"/>
          <p:cNvSpPr/>
          <p:nvPr userDrawn="1"/>
        </p:nvSpPr>
        <p:spPr>
          <a:xfrm>
            <a:off x="498848" y="833344"/>
            <a:ext cx="8568952" cy="50405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6" descr="C:\Users\mcampbell\Documents\Sales\Useful Stuff\Icon Library\Icon Library\Warehouse Scenes\pallet_QA.gif">
            <a:hlinkClick r:id="" action="ppaction://noaction"/>
          </p:cNvPr>
          <p:cNvPicPr>
            <a:picLocks noChangeAspect="1" noChangeArrowheads="1"/>
          </p:cNvPicPr>
          <p:nvPr userDrawn="1"/>
        </p:nvPicPr>
        <p:blipFill>
          <a:blip r:embed="rId3" cstate="print">
            <a:lum bright="20000" contrast="-50000"/>
          </a:blip>
          <a:srcRect/>
          <a:stretch>
            <a:fillRect/>
          </a:stretch>
        </p:blipFill>
        <p:spPr bwMode="auto">
          <a:xfrm>
            <a:off x="2443064" y="727800"/>
            <a:ext cx="720000" cy="720000"/>
          </a:xfrm>
          <a:prstGeom prst="rect">
            <a:avLst/>
          </a:prstGeom>
          <a:noFill/>
        </p:spPr>
      </p:pic>
      <p:pic>
        <p:nvPicPr>
          <p:cNvPr id="7" name="Picture 5" descr="C:\Users\mcampbell\Documents\Sales\Useful Stuff\Icon Library\Icon Library\Warehouse Scenes\forktruck_at_palletrack_01.gif">
            <a:hlinkClick r:id="" action="ppaction://noaction"/>
          </p:cNvPr>
          <p:cNvPicPr>
            <a:picLocks noChangeAspect="1" noChangeArrowheads="1"/>
          </p:cNvPicPr>
          <p:nvPr userDrawn="1"/>
        </p:nvPicPr>
        <p:blipFill>
          <a:blip r:embed="rId4" cstate="print">
            <a:lum bright="20000" contrast="-50000"/>
          </a:blip>
          <a:srcRect/>
          <a:stretch>
            <a:fillRect/>
          </a:stretch>
        </p:blipFill>
        <p:spPr bwMode="auto">
          <a:xfrm>
            <a:off x="3379168" y="727800"/>
            <a:ext cx="720000" cy="720000"/>
          </a:xfrm>
          <a:prstGeom prst="rect">
            <a:avLst/>
          </a:prstGeom>
          <a:noFill/>
          <a:ln w="9525">
            <a:noFill/>
            <a:miter lim="800000"/>
            <a:headEnd/>
            <a:tailEnd/>
          </a:ln>
        </p:spPr>
      </p:pic>
      <p:pic>
        <p:nvPicPr>
          <p:cNvPr id="8" name="Picture 2" descr="C:\Users\mcampbell\Documents\Sales\Useful Stuff\Icon Library\Icon Library\Warehouse Scenes\guard_shack.gif">
            <a:hlinkClick r:id="" action="ppaction://noaction"/>
          </p:cNvPr>
          <p:cNvPicPr>
            <a:picLocks noChangeAspect="1" noChangeArrowheads="1"/>
          </p:cNvPicPr>
          <p:nvPr userDrawn="1"/>
        </p:nvPicPr>
        <p:blipFill>
          <a:blip r:embed="rId5" cstate="print">
            <a:lum bright="20000" contrast="-50000"/>
          </a:blip>
          <a:srcRect/>
          <a:stretch>
            <a:fillRect/>
          </a:stretch>
        </p:blipFill>
        <p:spPr bwMode="auto">
          <a:xfrm>
            <a:off x="642864" y="727800"/>
            <a:ext cx="723013" cy="720000"/>
          </a:xfrm>
          <a:prstGeom prst="rect">
            <a:avLst/>
          </a:prstGeom>
          <a:noFill/>
        </p:spPr>
      </p:pic>
      <p:pic>
        <p:nvPicPr>
          <p:cNvPr id="9" name="Picture 7" descr="C:\Users\mcampbell\Documents\Sales\Useful Stuff\Icon Library\Icon Library\Warehouse Scenes\associate_with_palletjack_02.gif">
            <a:hlinkClick r:id="" action="ppaction://noaction"/>
          </p:cNvPr>
          <p:cNvPicPr>
            <a:picLocks noChangeAspect="1" noChangeArrowheads="1"/>
          </p:cNvPicPr>
          <p:nvPr userDrawn="1"/>
        </p:nvPicPr>
        <p:blipFill>
          <a:blip r:embed="rId6" cstate="print">
            <a:lum bright="20000" contrast="-50000"/>
          </a:blip>
          <a:srcRect/>
          <a:stretch>
            <a:fillRect/>
          </a:stretch>
        </p:blipFill>
        <p:spPr bwMode="auto">
          <a:xfrm>
            <a:off x="6187480" y="727800"/>
            <a:ext cx="720000" cy="720000"/>
          </a:xfrm>
          <a:prstGeom prst="rect">
            <a:avLst/>
          </a:prstGeom>
          <a:noFill/>
        </p:spPr>
      </p:pic>
      <p:pic>
        <p:nvPicPr>
          <p:cNvPr id="10" name="Picture 17" descr="C:\Users\mcampbell\Documents\Sales\Useful Stuff\Icon Library\Icon Library\RP Art\pallets.gif">
            <a:hlinkClick r:id="" action="ppaction://noaction"/>
          </p:cNvPr>
          <p:cNvPicPr>
            <a:picLocks noChangeAspect="1" noChangeArrowheads="1"/>
          </p:cNvPicPr>
          <p:nvPr userDrawn="1"/>
        </p:nvPicPr>
        <p:blipFill>
          <a:blip r:embed="rId7" cstate="print">
            <a:lum bright="20000" contrast="-50000"/>
          </a:blip>
          <a:srcRect/>
          <a:stretch>
            <a:fillRect/>
          </a:stretch>
        </p:blipFill>
        <p:spPr bwMode="auto">
          <a:xfrm>
            <a:off x="7051576" y="727800"/>
            <a:ext cx="726957" cy="720000"/>
          </a:xfrm>
          <a:prstGeom prst="rect">
            <a:avLst/>
          </a:prstGeom>
          <a:noFill/>
        </p:spPr>
      </p:pic>
      <p:pic>
        <p:nvPicPr>
          <p:cNvPr id="12" name="Picture 16" descr="C:\Users\mcampbell\Documents\Sales\Useful Stuff\Icon Library\Icon Library\RP Art\man_at_computer_02.gif">
            <a:hlinkClick r:id="rId8" action="ppaction://hlinksldjump"/>
          </p:cNvPr>
          <p:cNvPicPr>
            <a:picLocks noChangeAspect="1" noChangeArrowheads="1"/>
          </p:cNvPicPr>
          <p:nvPr userDrawn="1"/>
        </p:nvPicPr>
        <p:blipFill>
          <a:blip r:embed="rId9" cstate="print">
            <a:lum bright="20000" contrast="-50000"/>
          </a:blip>
          <a:srcRect/>
          <a:stretch>
            <a:fillRect/>
          </a:stretch>
        </p:blipFill>
        <p:spPr bwMode="auto">
          <a:xfrm>
            <a:off x="4315272" y="727800"/>
            <a:ext cx="716538" cy="720000"/>
          </a:xfrm>
          <a:prstGeom prst="rect">
            <a:avLst/>
          </a:prstGeom>
          <a:noFill/>
        </p:spPr>
      </p:pic>
      <p:pic>
        <p:nvPicPr>
          <p:cNvPr id="13" name="Picture 22" descr="C:\Users\mcampbell\Documents\Sales\Useful Stuff\Icon Library\Icon Library\RP Art\WorkforceMGMT.gif">
            <a:hlinkClick r:id="" action="ppaction://noaction"/>
          </p:cNvPr>
          <p:cNvPicPr>
            <a:picLocks noChangeAspect="1" noChangeArrowheads="1"/>
          </p:cNvPicPr>
          <p:nvPr userDrawn="1"/>
        </p:nvPicPr>
        <p:blipFill>
          <a:blip r:embed="rId10" cstate="print">
            <a:lum bright="20000" contrast="-50000"/>
          </a:blip>
          <a:srcRect/>
          <a:stretch>
            <a:fillRect/>
          </a:stretch>
        </p:blipFill>
        <p:spPr bwMode="auto">
          <a:xfrm>
            <a:off x="5179368" y="761336"/>
            <a:ext cx="834054" cy="575984"/>
          </a:xfrm>
          <a:prstGeom prst="rect">
            <a:avLst/>
          </a:prstGeom>
          <a:noFill/>
        </p:spPr>
      </p:pic>
      <p:sp>
        <p:nvSpPr>
          <p:cNvPr id="14" name="Title 1"/>
          <p:cNvSpPr>
            <a:spLocks noGrp="1"/>
          </p:cNvSpPr>
          <p:nvPr>
            <p:ph type="title" hasCustomPrompt="1"/>
          </p:nvPr>
        </p:nvSpPr>
        <p:spPr>
          <a:xfrm>
            <a:off x="609600" y="244475"/>
            <a:ext cx="7391400" cy="427038"/>
          </a:xfrm>
        </p:spPr>
        <p:txBody>
          <a:bodyPr/>
          <a:lstStyle>
            <a:lvl1pPr>
              <a:defRPr/>
            </a:lvl1pPr>
          </a:lstStyle>
          <a:p>
            <a:r>
              <a:rPr lang="en-US" dirty="0" smtClean="0"/>
              <a:t>Warehouse Management</a:t>
            </a:r>
            <a:endParaRPr lang="en-GB" dirty="0"/>
          </a:p>
        </p:txBody>
      </p:sp>
      <p:pic>
        <p:nvPicPr>
          <p:cNvPr id="19"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3886200" y="5662550"/>
            <a:ext cx="762000" cy="745554"/>
          </a:xfrm>
          <a:prstGeom prst="rect">
            <a:avLst/>
          </a:prstGeom>
          <a:noFill/>
        </p:spPr>
      </p:pic>
      <p:pic>
        <p:nvPicPr>
          <p:cNvPr id="20"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1014350" y="4002975"/>
            <a:ext cx="762000" cy="745554"/>
          </a:xfrm>
          <a:prstGeom prst="rect">
            <a:avLst/>
          </a:prstGeom>
          <a:noFill/>
        </p:spPr>
      </p:pic>
      <p:pic>
        <p:nvPicPr>
          <p:cNvPr id="21"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3505200" y="5426646"/>
            <a:ext cx="762000" cy="745554"/>
          </a:xfrm>
          <a:prstGeom prst="rect">
            <a:avLst/>
          </a:prstGeom>
          <a:noFill/>
        </p:spPr>
      </p:pic>
      <p:pic>
        <p:nvPicPr>
          <p:cNvPr id="22" name="Picture 2" descr="C:\Users\mcampbell\AppData\Local\Microsoft\Windows\Temporary Internet Files\Content.Outlook\NBMD0P3X\office.png"/>
          <p:cNvPicPr>
            <a:picLocks noChangeArrowheads="1"/>
          </p:cNvPicPr>
          <p:nvPr userDrawn="1"/>
        </p:nvPicPr>
        <p:blipFill>
          <a:blip r:embed="rId12" cstate="print"/>
          <a:srcRect/>
          <a:stretch>
            <a:fillRect/>
          </a:stretch>
        </p:blipFill>
        <p:spPr bwMode="auto">
          <a:xfrm rot="10800000" flipV="1">
            <a:off x="4876800" y="1828800"/>
            <a:ext cx="745200" cy="763200"/>
          </a:xfrm>
          <a:prstGeom prst="rect">
            <a:avLst/>
          </a:prstGeom>
          <a:noFill/>
        </p:spPr>
      </p:pic>
      <p:pic>
        <p:nvPicPr>
          <p:cNvPr id="23" name="Picture 22" descr="man_at_computer_01.gif">
            <a:hlinkClick r:id="" action="ppaction://noaction"/>
          </p:cNvPr>
          <p:cNvPicPr>
            <a:picLocks noChangeAspect="1"/>
          </p:cNvPicPr>
          <p:nvPr userDrawn="1"/>
        </p:nvPicPr>
        <p:blipFill>
          <a:blip r:embed="rId13" cstate="print">
            <a:lum bright="20000" contrast="-50000"/>
          </a:blip>
          <a:srcRect/>
          <a:stretch>
            <a:fillRect/>
          </a:stretch>
        </p:blipFill>
        <p:spPr bwMode="auto">
          <a:xfrm>
            <a:off x="7966075" y="727075"/>
            <a:ext cx="720725" cy="719138"/>
          </a:xfrm>
          <a:prstGeom prst="rect">
            <a:avLst/>
          </a:prstGeom>
          <a:noFill/>
          <a:ln w="9525">
            <a:noFill/>
            <a:miter lim="800000"/>
            <a:headEnd/>
            <a:tailEnd/>
          </a:ln>
        </p:spPr>
      </p:pic>
      <p:pic>
        <p:nvPicPr>
          <p:cNvPr id="24" name="Picture 38" descr="man_at_computer_01.gif">
            <a:hlinkClick r:id="" action="ppaction://noaction"/>
          </p:cNvPr>
          <p:cNvPicPr>
            <a:picLocks noChangeAspect="1"/>
          </p:cNvPicPr>
          <p:nvPr userDrawn="1"/>
        </p:nvPicPr>
        <p:blipFill>
          <a:blip r:embed="rId14" cstate="print">
            <a:lum bright="20000" contrast="-50000"/>
          </a:blip>
          <a:srcRect/>
          <a:stretch>
            <a:fillRect/>
          </a:stretch>
        </p:blipFill>
        <p:spPr bwMode="auto">
          <a:xfrm>
            <a:off x="1547813" y="738188"/>
            <a:ext cx="720725" cy="720725"/>
          </a:xfrm>
          <a:prstGeom prst="rect">
            <a:avLst/>
          </a:prstGeom>
          <a:noFill/>
          <a:ln w="9525">
            <a:noFill/>
            <a:miter lim="800000"/>
            <a:headEnd/>
            <a:tailEnd/>
          </a:ln>
        </p:spPr>
      </p:pic>
    </p:spTree>
    <p:extLst>
      <p:ext uri="{BB962C8B-B14F-4D97-AF65-F5344CB8AC3E}">
        <p14:creationId xmlns:p14="http://schemas.microsoft.com/office/powerpoint/2010/main" val="530264587"/>
      </p:ext>
    </p:extLst>
  </p:cSld>
  <p:clrMapOvr>
    <a:masterClrMapping/>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Content Slide - Blank">
    <p:bg>
      <p:bgPr>
        <a:solidFill>
          <a:schemeClr val="bg1"/>
        </a:solidFill>
        <a:effectLst/>
      </p:bgPr>
    </p:bg>
    <p:spTree>
      <p:nvGrpSpPr>
        <p:cNvPr id="1" name=""/>
        <p:cNvGrpSpPr/>
        <p:nvPr/>
      </p:nvGrpSpPr>
      <p:grpSpPr>
        <a:xfrm>
          <a:off x="0" y="0"/>
          <a:ext cx="0" cy="0"/>
          <a:chOff x="0" y="0"/>
          <a:chExt cx="0" cy="0"/>
        </a:xfrm>
      </p:grpSpPr>
      <p:pic>
        <p:nvPicPr>
          <p:cNvPr id="2" name="Picture 1" descr="RedPrairie_partWave_Graphic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3763"/>
            <a:ext cx="91440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RedPrairie_CIM_PPT_logo.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05638" y="5949950"/>
            <a:ext cx="1714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355612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Content Slide - Bullets">
    <p:bg>
      <p:bgPr>
        <a:solidFill>
          <a:schemeClr val="bg1"/>
        </a:solidFill>
        <a:effectLst/>
      </p:bgPr>
    </p:bg>
    <p:spTree>
      <p:nvGrpSpPr>
        <p:cNvPr id="1" name=""/>
        <p:cNvGrpSpPr/>
        <p:nvPr/>
      </p:nvGrpSpPr>
      <p:grpSpPr>
        <a:xfrm>
          <a:off x="0" y="0"/>
          <a:ext cx="0" cy="0"/>
          <a:chOff x="0" y="0"/>
          <a:chExt cx="0" cy="0"/>
        </a:xfrm>
      </p:grpSpPr>
      <p:pic>
        <p:nvPicPr>
          <p:cNvPr id="7" name="Picture 6" descr="RedPrairie_partWave_Graphic RGB.png"/>
          <p:cNvPicPr>
            <a:picLocks noChangeAspect="1"/>
          </p:cNvPicPr>
          <p:nvPr userDrawn="1"/>
        </p:nvPicPr>
        <p:blipFill>
          <a:blip r:embed="rId2"/>
          <a:stretch>
            <a:fillRect/>
          </a:stretch>
        </p:blipFill>
        <p:spPr>
          <a:xfrm>
            <a:off x="303" y="5974080"/>
            <a:ext cx="9144000" cy="883920"/>
          </a:xfrm>
          <a:prstGeom prst="rect">
            <a:avLst/>
          </a:prstGeom>
        </p:spPr>
      </p:pic>
      <p:sp>
        <p:nvSpPr>
          <p:cNvPr id="2" name="Title 1"/>
          <p:cNvSpPr>
            <a:spLocks noGrp="1"/>
          </p:cNvSpPr>
          <p:nvPr>
            <p:ph type="title"/>
          </p:nvPr>
        </p:nvSpPr>
        <p:spPr>
          <a:xfrm>
            <a:off x="457200" y="317500"/>
            <a:ext cx="8229600" cy="580451"/>
          </a:xfrm>
          <a:prstGeom prst="rect">
            <a:avLst/>
          </a:prstGeom>
        </p:spPr>
        <p:txBody>
          <a:bodyPr/>
          <a:lstStyle>
            <a:lvl1pPr algn="l">
              <a:defRPr b="0">
                <a:solidFill>
                  <a:srgbClr val="CC0000"/>
                </a:solidFill>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079500"/>
            <a:ext cx="8229600" cy="4436532"/>
          </a:xfrm>
          <a:prstGeom prst="rect">
            <a:avLst/>
          </a:prstGeom>
        </p:spPr>
        <p:txBody>
          <a:bodyPr lIns="0" tIns="0" rIns="0" bIns="0"/>
          <a:lstStyle>
            <a:lvl1pPr marL="317500" indent="-317500">
              <a:spcBef>
                <a:spcPts val="600"/>
              </a:spcBef>
              <a:buClr>
                <a:srgbClr val="CC0000"/>
              </a:buClr>
              <a:buFont typeface="Arial"/>
              <a:buChar char="•"/>
              <a:defRPr sz="2600" b="0" i="0">
                <a:solidFill>
                  <a:srgbClr val="6E6E6E"/>
                </a:solidFill>
                <a:latin typeface="Arial"/>
                <a:cs typeface="Arial"/>
              </a:defRPr>
            </a:lvl1pPr>
            <a:lvl2pPr marL="609600" indent="-279400">
              <a:spcBef>
                <a:spcPts val="600"/>
              </a:spcBef>
              <a:buClr>
                <a:srgbClr val="CC0000"/>
              </a:buClr>
              <a:buFont typeface="Arial"/>
              <a:buChar char="•"/>
              <a:defRPr sz="2200" b="0" i="0">
                <a:solidFill>
                  <a:srgbClr val="6E6E6E"/>
                </a:solidFill>
                <a:latin typeface="Arial"/>
                <a:cs typeface="Arial"/>
              </a:defRPr>
            </a:lvl2pPr>
            <a:lvl3pPr marL="838200" indent="-228600">
              <a:spcBef>
                <a:spcPts val="500"/>
              </a:spcBef>
              <a:buClr>
                <a:srgbClr val="CC0000"/>
              </a:buClr>
              <a:buFont typeface="Arial"/>
              <a:buChar char="•"/>
              <a:defRPr sz="1800" b="0" i="0">
                <a:solidFill>
                  <a:srgbClr val="6E6E6E"/>
                </a:solidFill>
                <a:latin typeface="Arial"/>
                <a:cs typeface="Arial"/>
              </a:defRPr>
            </a:lvl3pPr>
            <a:lvl4pPr marL="1066800" indent="-228600">
              <a:spcBef>
                <a:spcPts val="500"/>
              </a:spcBef>
              <a:buClr>
                <a:srgbClr val="CC0000"/>
              </a:buClr>
              <a:buFont typeface="Arial"/>
              <a:buChar char="•"/>
              <a:defRPr sz="1800" b="0" i="0">
                <a:solidFill>
                  <a:srgbClr val="6E6E6E"/>
                </a:solidFill>
                <a:latin typeface="Arial"/>
                <a:cs typeface="Arial"/>
              </a:defRPr>
            </a:lvl4pPr>
            <a:lvl5pPr marL="1295400" indent="-228600">
              <a:spcBef>
                <a:spcPts val="500"/>
              </a:spcBef>
              <a:buClr>
                <a:srgbClr val="CC0000"/>
              </a:buClr>
              <a:buFont typeface="Arial"/>
              <a:buChar char="•"/>
              <a:defRPr sz="1800" b="0" i="0">
                <a:solidFill>
                  <a:srgbClr val="6E6E6E"/>
                </a:solidFill>
                <a:latin typeface="Arial"/>
                <a:cs typeface="Aria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RedPrairie_CIM_PPT_logo.jpg"/>
          <p:cNvPicPr>
            <a:picLocks noChangeAspect="1"/>
          </p:cNvPicPr>
          <p:nvPr userDrawn="1"/>
        </p:nvPicPr>
        <p:blipFill>
          <a:blip r:embed="rId3"/>
          <a:stretch>
            <a:fillRect/>
          </a:stretch>
        </p:blipFill>
        <p:spPr>
          <a:xfrm>
            <a:off x="7005378" y="5949407"/>
            <a:ext cx="1714500" cy="426594"/>
          </a:xfrm>
          <a:prstGeom prst="rect">
            <a:avLst/>
          </a:prstGeom>
        </p:spPr>
      </p:pic>
      <p:pic>
        <p:nvPicPr>
          <p:cNvPr id="23654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53965" y="122237"/>
            <a:ext cx="13239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5692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2" descr="C:\Users\j1012091\Desktop\2013 PPT Templates\JDA-TemplateCorporate2012_Classic_Updated.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7347" name="Rectangle 3"/>
          <p:cNvSpPr>
            <a:spLocks noGrp="1" noChangeArrowheads="1"/>
          </p:cNvSpPr>
          <p:nvPr>
            <p:ph type="ctrTitle"/>
          </p:nvPr>
        </p:nvSpPr>
        <p:spPr>
          <a:xfrm>
            <a:off x="413944" y="423440"/>
            <a:ext cx="6248400" cy="1069975"/>
          </a:xfrm>
          <a:prstGeom prst="rect">
            <a:avLst/>
          </a:prstGeom>
        </p:spPr>
        <p:txBody>
          <a:bodyPr anchor="b"/>
          <a:lstStyle>
            <a:lvl1pPr algn="l">
              <a:defRPr sz="3200">
                <a:solidFill>
                  <a:schemeClr val="bg1"/>
                </a:solidFill>
              </a:defRPr>
            </a:lvl1pPr>
          </a:lstStyle>
          <a:p>
            <a:r>
              <a:rPr lang="en-US" altLang="zh-CN" smtClean="0"/>
              <a:t>Click to edit Master title style</a:t>
            </a:r>
            <a:endParaRPr lang="en-US" dirty="0"/>
          </a:p>
        </p:txBody>
      </p:sp>
      <p:sp>
        <p:nvSpPr>
          <p:cNvPr id="57348" name="Rectangle 4"/>
          <p:cNvSpPr>
            <a:spLocks noGrp="1" noChangeArrowheads="1"/>
          </p:cNvSpPr>
          <p:nvPr>
            <p:ph type="subTitle" idx="1"/>
          </p:nvPr>
        </p:nvSpPr>
        <p:spPr>
          <a:xfrm>
            <a:off x="413944" y="1569615"/>
            <a:ext cx="6248400" cy="990600"/>
          </a:xfrm>
        </p:spPr>
        <p:txBody>
          <a:bodyPr/>
          <a:lstStyle>
            <a:lvl1pPr marL="0" indent="0" algn="l">
              <a:buFontTx/>
              <a:buNone/>
              <a:defRPr sz="2400" b="1">
                <a:solidFill>
                  <a:schemeClr val="accent3"/>
                </a:solidFill>
              </a:defRPr>
            </a:lvl1pPr>
          </a:lstStyle>
          <a:p>
            <a:r>
              <a:rPr lang="en-US" altLang="zh-CN" smtClean="0"/>
              <a:t>Click to edit Master subtitle style</a:t>
            </a:r>
            <a:endParaRPr lang="en-US" dirty="0"/>
          </a:p>
        </p:txBody>
      </p:sp>
    </p:spTree>
    <p:extLst>
      <p:ext uri="{BB962C8B-B14F-4D97-AF65-F5344CB8AC3E}">
        <p14:creationId xmlns:p14="http://schemas.microsoft.com/office/powerpoint/2010/main" val="303924416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secHead" preserve="1">
  <p:cSld name="Section Divider">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15429"/>
          <a:stretch/>
        </p:blipFill>
        <p:spPr>
          <a:xfrm>
            <a:off x="0" y="0"/>
            <a:ext cx="9144000" cy="5799909"/>
          </a:xfrm>
          <a:prstGeom prst="rect">
            <a:avLst/>
          </a:prstGeom>
        </p:spPr>
      </p:pic>
      <p:sp>
        <p:nvSpPr>
          <p:cNvPr id="2" name="Title 1"/>
          <p:cNvSpPr>
            <a:spLocks noGrp="1"/>
          </p:cNvSpPr>
          <p:nvPr>
            <p:ph type="title"/>
          </p:nvPr>
        </p:nvSpPr>
        <p:spPr bwMode="gray">
          <a:xfrm>
            <a:off x="1415773" y="4508062"/>
            <a:ext cx="4557189" cy="682626"/>
          </a:xfrm>
          <a:prstGeom prst="rect">
            <a:avLst/>
          </a:prstGeom>
        </p:spPr>
        <p:txBody>
          <a:bodyPr anchor="b" anchorCtr="0">
            <a:normAutofit/>
          </a:bodyPr>
          <a:lstStyle>
            <a:lvl1pPr algn="l">
              <a:defRPr sz="3200" b="0" cap="none">
                <a:solidFill>
                  <a:schemeClr val="accent2"/>
                </a:solidFill>
              </a:defRPr>
            </a:lvl1pPr>
          </a:lstStyle>
          <a:p>
            <a:r>
              <a:rPr lang="en-US" altLang="zh-CN" smtClean="0"/>
              <a:t>Click to edit Master title style</a:t>
            </a:r>
            <a:endParaRPr lang="en-US" dirty="0"/>
          </a:p>
        </p:txBody>
      </p:sp>
      <p:sp>
        <p:nvSpPr>
          <p:cNvPr id="3" name="Text Placeholder 2"/>
          <p:cNvSpPr>
            <a:spLocks noGrp="1"/>
          </p:cNvSpPr>
          <p:nvPr>
            <p:ph type="body" idx="1"/>
          </p:nvPr>
        </p:nvSpPr>
        <p:spPr bwMode="gray">
          <a:xfrm>
            <a:off x="1415774" y="5150840"/>
            <a:ext cx="4557188" cy="908109"/>
          </a:xfrm>
        </p:spPr>
        <p:txBody>
          <a:bodyPr anchor="t" anchorCtr="0"/>
          <a:lstStyle>
            <a:lvl1pPr marL="0" indent="0" algn="l">
              <a:buNone/>
              <a:defRPr lang="en-US" sz="2800" b="0" dirty="0" smtClean="0">
                <a:solidFill>
                  <a:schemeClr val="accent3"/>
                </a:solidFill>
                <a:latin typeface="+mn-lt"/>
                <a:ea typeface="ＭＳ Ｐゴシック" pitchFamily="-105" charset="-128"/>
                <a:cs typeface="ＭＳ Ｐゴシック" pitchFamily="-105" charset="-128"/>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Tree>
    <p:extLst>
      <p:ext uri="{BB962C8B-B14F-4D97-AF65-F5344CB8AC3E}">
        <p14:creationId xmlns:p14="http://schemas.microsoft.com/office/powerpoint/2010/main" val="2593596552"/>
      </p:ext>
    </p:extLst>
  </p:cSld>
  <p:clrMapOvr>
    <a:masterClrMapping/>
  </p:clrMapOvr>
  <p:transition>
    <p:wipe dir="r"/>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grpSp>
        <p:nvGrpSpPr>
          <p:cNvPr id="10" name="Group 9"/>
          <p:cNvGrpSpPr/>
          <p:nvPr userDrawn="1"/>
        </p:nvGrpSpPr>
        <p:grpSpPr>
          <a:xfrm>
            <a:off x="-152397" y="1779320"/>
            <a:ext cx="3468450" cy="4304196"/>
            <a:chOff x="6096003" y="2057400"/>
            <a:chExt cx="3468450" cy="4304196"/>
          </a:xfrm>
        </p:grpSpPr>
        <p:pic>
          <p:nvPicPr>
            <p:cNvPr id="11" name="Picture 10" descr="shutterstock_24045112[1].jpg"/>
            <p:cNvPicPr>
              <a:picLocks noChangeAspect="1"/>
            </p:cNvPicPr>
            <p:nvPr/>
          </p:nvPicPr>
          <p:blipFill>
            <a:blip r:embed="rId2" cstate="print"/>
            <a:srcRect r="34972"/>
            <a:stretch>
              <a:fillRect/>
            </a:stretch>
          </p:blipFill>
          <p:spPr>
            <a:xfrm>
              <a:off x="6096003" y="2057400"/>
              <a:ext cx="3429000" cy="4304196"/>
            </a:xfrm>
            <a:prstGeom prst="roundRect">
              <a:avLst>
                <a:gd name="adj" fmla="val 4562"/>
              </a:avLst>
            </a:prstGeom>
            <a:solidFill>
              <a:srgbClr val="FFFFFF">
                <a:shade val="85000"/>
              </a:srgbClr>
            </a:solidFill>
            <a:ln w="38100">
              <a:solidFill>
                <a:schemeClr val="bg1"/>
              </a:solidFill>
            </a:ln>
            <a:effectLst>
              <a:innerShdw blurRad="304800" dist="50800">
                <a:prstClr val="black">
                  <a:alpha val="97000"/>
                </a:prstClr>
              </a:innerShdw>
            </a:effectLst>
          </p:spPr>
        </p:pic>
        <p:sp>
          <p:nvSpPr>
            <p:cNvPr id="12" name="Isosceles Triangle 11"/>
            <p:cNvSpPr/>
            <p:nvPr/>
          </p:nvSpPr>
          <p:spPr bwMode="auto">
            <a:xfrm rot="16200000" flipH="1">
              <a:off x="9152970" y="2560320"/>
              <a:ext cx="518163" cy="304802"/>
            </a:xfrm>
            <a:prstGeom prst="triangle">
              <a:avLst/>
            </a:prstGeom>
            <a:solidFill>
              <a:schemeClr val="bg1"/>
            </a:solidFill>
            <a:ln w="12700" cap="sq" algn="ctr">
              <a:noFill/>
              <a:miter lim="800000"/>
              <a:headEnd/>
              <a:tailEnd/>
            </a:ln>
            <a:effectLst>
              <a:outerShdw blurRad="50800" dist="38100" dir="10800000" algn="r" rotWithShape="0">
                <a:prstClr val="black">
                  <a:alpha val="40000"/>
                </a:prstClr>
              </a:outerShdw>
            </a:effectLst>
          </p:spPr>
          <p:txBody>
            <a:bodyPr wrap="none" rtlCol="0" anchor="ctr"/>
            <a:lstStyle/>
            <a:p>
              <a:pPr algn="ctr"/>
              <a:endParaRPr lang="en-US" b="1" dirty="0">
                <a:solidFill>
                  <a:srgbClr val="FFFFFF"/>
                </a:solidFill>
                <a:latin typeface="Arial"/>
                <a:ea typeface="ＭＳ Ｐゴシック" pitchFamily="-105" charset="-128"/>
                <a:cs typeface="+mn-cs"/>
              </a:endParaRPr>
            </a:p>
          </p:txBody>
        </p:sp>
      </p:grpSp>
    </p:spTree>
    <p:extLst>
      <p:ext uri="{BB962C8B-B14F-4D97-AF65-F5344CB8AC3E}">
        <p14:creationId xmlns:p14="http://schemas.microsoft.com/office/powerpoint/2010/main" val="36924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
        <p:nvSpPr>
          <p:cNvPr id="8" name="Content Placeholder 7"/>
          <p:cNvSpPr>
            <a:spLocks noGrp="1"/>
          </p:cNvSpPr>
          <p:nvPr>
            <p:ph sz="quarter" idx="1"/>
          </p:nvPr>
        </p:nvSpPr>
        <p:spPr>
          <a:xfrm>
            <a:off x="457200" y="1219200"/>
            <a:ext cx="8229600" cy="4937760"/>
          </a:xfrm>
          <a:prstGeom prst="rect">
            <a:avLst/>
          </a:prstGeo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dirty="0"/>
          </a:p>
        </p:txBody>
      </p:sp>
      <p:sp>
        <p:nvSpPr>
          <p:cNvPr id="9" name="Content Placeholder 2"/>
          <p:cNvSpPr>
            <a:spLocks noGrp="1"/>
          </p:cNvSpPr>
          <p:nvPr>
            <p:ph sz="quarter" idx="13" hasCustomPrompt="1"/>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dirty="0" smtClean="0"/>
              <a:t>Click to edit Master Title</a:t>
            </a:r>
          </a:p>
        </p:txBody>
      </p:sp>
      <p:sp>
        <p:nvSpPr>
          <p:cNvPr id="10" name="Content Placeholder 6"/>
          <p:cNvSpPr>
            <a:spLocks noGrp="1"/>
          </p:cNvSpPr>
          <p:nvPr>
            <p:ph sz="quarter" idx="14" hasCustomPrompt="1"/>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dirty="0" smtClean="0"/>
              <a:t>Click to edit Master Subtitle</a:t>
            </a:r>
          </a:p>
        </p:txBody>
      </p:sp>
    </p:spTree>
    <p:extLst>
      <p:ext uri="{BB962C8B-B14F-4D97-AF65-F5344CB8AC3E}">
        <p14:creationId xmlns:p14="http://schemas.microsoft.com/office/powerpoint/2010/main" val="39609563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CustomPhoto">
    <p:spTree>
      <p:nvGrpSpPr>
        <p:cNvPr id="1" name=""/>
        <p:cNvGrpSpPr/>
        <p:nvPr/>
      </p:nvGrpSpPr>
      <p:grpSpPr>
        <a:xfrm>
          <a:off x="0" y="0"/>
          <a:ext cx="0" cy="0"/>
          <a:chOff x="0" y="0"/>
          <a:chExt cx="0" cy="0"/>
        </a:xfrm>
      </p:grpSpPr>
      <p:sp>
        <p:nvSpPr>
          <p:cNvPr id="3" name="Content Placeholder 2"/>
          <p:cNvSpPr>
            <a:spLocks noGrp="1"/>
          </p:cNvSpPr>
          <p:nvPr>
            <p:ph idx="1"/>
          </p:nvPr>
        </p:nvSpPr>
        <p:spPr>
          <a:xfrm>
            <a:off x="3562597" y="2054431"/>
            <a:ext cx="5450773" cy="4222734"/>
          </a:xfrm>
        </p:spPr>
        <p:txBody>
          <a:bodyPr/>
          <a:lstStyle>
            <a:lvl1pPr>
              <a:defRPr sz="2800">
                <a:solidFill>
                  <a:schemeClr val="bg2"/>
                </a:solidFill>
              </a:defRPr>
            </a:lvl1pPr>
            <a:lvl2pPr>
              <a:spcBef>
                <a:spcPts val="600"/>
              </a:spcBef>
              <a:defRPr sz="2400">
                <a:solidFill>
                  <a:schemeClr val="bg2"/>
                </a:solidFill>
              </a:defRPr>
            </a:lvl2pPr>
            <a:lvl3pPr>
              <a:defRPr sz="2000">
                <a:solidFill>
                  <a:schemeClr val="bg2"/>
                </a:solidFill>
              </a:defRPr>
            </a:lvl3pPr>
            <a:lvl4pPr>
              <a:defRPr sz="1800">
                <a:solidFill>
                  <a:schemeClr val="bg2"/>
                </a:solidFill>
              </a:defRPr>
            </a:lvl4pPr>
            <a:lvl5pPr>
              <a:defRPr sz="1800">
                <a:solidFill>
                  <a:schemeClr val="bg2"/>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8566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defRPr>
            </a:lvl1pPr>
            <a:lvl2pPr>
              <a:spcBef>
                <a:spcPts val="600"/>
              </a:spcBef>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9"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9388218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With Subtitle">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altLang="zh-CN" smtClean="0"/>
              <a:t>Click to edit Master text styles</a:t>
            </a:r>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endParaRPr lang="en-US" dirty="0"/>
          </a:p>
        </p:txBody>
      </p:sp>
      <p:sp>
        <p:nvSpPr>
          <p:cNvPr id="11"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4901469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with Featur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
        <p:nvSpPr>
          <p:cNvPr id="4" name="Text Placeholder 8"/>
          <p:cNvSpPr>
            <a:spLocks noGrp="1"/>
          </p:cNvSpPr>
          <p:nvPr>
            <p:ph type="body" sz="quarter" idx="11"/>
          </p:nvPr>
        </p:nvSpPr>
        <p:spPr>
          <a:xfrm>
            <a:off x="457200" y="762000"/>
            <a:ext cx="6858000" cy="609600"/>
          </a:xfr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Aft>
                <a:spcPct val="0"/>
              </a:spcAft>
              <a:buFontTx/>
              <a:buNone/>
              <a:defRPr lang="en-US" sz="2800" i="1" dirty="0" smtClean="0">
                <a:solidFill>
                  <a:schemeClr val="accent3"/>
                </a:solidFill>
                <a:latin typeface="+mn-lt"/>
                <a:ea typeface="ＭＳ Ｐゴシック" pitchFamily="-105" charset="-128"/>
                <a:cs typeface="ＭＳ Ｐゴシック" pitchFamily="-105" charset="-128"/>
              </a:defRPr>
            </a:lvl1pPr>
            <a:lvl2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2pPr>
            <a:lvl3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3pPr>
            <a:lvl4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4pPr>
            <a:lvl5pPr algn="l" rtl="0" eaLnBrk="1" fontAlgn="base" hangingPunct="1">
              <a:spcAft>
                <a:spcPct val="0"/>
              </a:spcAft>
              <a:defRPr lang="en-US" sz="3200" dirty="0" smtClean="0">
                <a:solidFill>
                  <a:schemeClr val="tx1"/>
                </a:solidFill>
                <a:latin typeface="+mn-lt"/>
                <a:ea typeface="ＭＳ Ｐゴシック" pitchFamily="-105" charset="-128"/>
                <a:cs typeface="ＭＳ Ｐゴシック" pitchFamily="-105" charset="-128"/>
              </a:defRPr>
            </a:lvl5pPr>
          </a:lstStyle>
          <a:p>
            <a:pPr lvl="0"/>
            <a:r>
              <a:rPr lang="en-US" altLang="zh-CN" smtClean="0"/>
              <a:t>Click to edit Master text styles</a:t>
            </a:r>
          </a:p>
        </p:txBody>
      </p:sp>
      <p:sp>
        <p:nvSpPr>
          <p:cNvPr id="5" name="Rectangle 3"/>
          <p:cNvSpPr>
            <a:spLocks noGrp="1" noChangeArrowheads="1"/>
          </p:cNvSpPr>
          <p:nvPr>
            <p:ph type="title"/>
          </p:nvPr>
        </p:nvSpPr>
        <p:spPr bwMode="auto">
          <a:xfrm>
            <a:off x="457200" y="228600"/>
            <a:ext cx="68580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ltLang="zh-CN" smtClean="0"/>
              <a:t>Click to edit Master title style</a:t>
            </a:r>
            <a:endParaRPr lang="en-US" dirty="0"/>
          </a:p>
        </p:txBody>
      </p:sp>
      <p:sp>
        <p:nvSpPr>
          <p:cNvPr id="6" name="Content Placeholder 2"/>
          <p:cNvSpPr>
            <a:spLocks noGrp="1"/>
          </p:cNvSpPr>
          <p:nvPr>
            <p:ph idx="1"/>
          </p:nvPr>
        </p:nvSpPr>
        <p:spPr>
          <a:xfrm>
            <a:off x="457200" y="2362200"/>
            <a:ext cx="8229600" cy="376396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Text Placeholder 3"/>
          <p:cNvSpPr>
            <a:spLocks noGrp="1"/>
          </p:cNvSpPr>
          <p:nvPr>
            <p:ph type="body" sz="quarter" idx="12"/>
          </p:nvPr>
        </p:nvSpPr>
        <p:spPr>
          <a:xfrm>
            <a:off x="457200" y="1524000"/>
            <a:ext cx="8516405" cy="608013"/>
          </a:xfrm>
        </p:spPr>
        <p:txBody>
          <a:bodyPr anchor="ctr" anchorCtr="0"/>
          <a:lstStyle>
            <a:lvl1pPr marL="0" indent="0" algn="l">
              <a:buNone/>
              <a:defRPr lang="en-US" sz="2800" kern="1200" dirty="0" smtClean="0">
                <a:solidFill>
                  <a:schemeClr val="accent2"/>
                </a:solidFill>
                <a:latin typeface="Arial" pitchFamily="-105" charset="0"/>
                <a:ea typeface="ＭＳ Ｐゴシック" pitchFamily="-105" charset="-128"/>
                <a:cs typeface="ＭＳ Ｐゴシック" pitchFamily="-105" charset="-128"/>
              </a:defRPr>
            </a:lvl1pPr>
          </a:lstStyle>
          <a:p>
            <a:pPr lvl="0"/>
            <a:r>
              <a:rPr lang="en-US" altLang="zh-CN" smtClean="0"/>
              <a:t>Click to edit Master text styles</a:t>
            </a:r>
          </a:p>
        </p:txBody>
      </p:sp>
    </p:spTree>
    <p:extLst>
      <p:ext uri="{BB962C8B-B14F-4D97-AF65-F5344CB8AC3E}">
        <p14:creationId xmlns:p14="http://schemas.microsoft.com/office/powerpoint/2010/main" val="59213840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4648200" y="1755648"/>
            <a:ext cx="4038600" cy="4525963"/>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6"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dirty="0"/>
          </a:p>
        </p:txBody>
      </p:sp>
      <p:sp>
        <p:nvSpPr>
          <p:cNvPr id="8"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618105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55648"/>
            <a:ext cx="4040188"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65589" y="2392988"/>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4645025" y="1755648"/>
            <a:ext cx="4041775" cy="639762"/>
          </a:xfrm>
        </p:spPr>
        <p:txBody>
          <a:bodyPr anchor="b"/>
          <a:lstStyle>
            <a:lvl1pPr marL="0" indent="0">
              <a:buNone/>
              <a:defRPr sz="24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53414" y="2392988"/>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endParaRPr lang="en-US" dirty="0"/>
          </a:p>
        </p:txBody>
      </p:sp>
      <p:sp>
        <p:nvSpPr>
          <p:cNvPr id="10" name="Slide Number Placeholder 10"/>
          <p:cNvSpPr>
            <a:spLocks noGrp="1" noChangeArrowheads="1"/>
          </p:cNvSpPr>
          <p:nvPr>
            <p:ph type="sldNum" sz="quarter" idx="10"/>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3792884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6858000" cy="1143000"/>
          </a:xfrm>
          <a:prstGeom prst="rect">
            <a:avLst/>
          </a:prstGeom>
        </p:spPr>
        <p:txBody>
          <a:bodyPr/>
          <a:lstStyle/>
          <a:p>
            <a:r>
              <a:rPr lang="en-US" altLang="zh-CN" smtClean="0"/>
              <a:t>Click to edit Master title style</a:t>
            </a:r>
            <a:endParaRPr lang="en-US" dirty="0"/>
          </a:p>
        </p:txBody>
      </p:sp>
      <p:sp>
        <p:nvSpPr>
          <p:cNvPr id="5"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0260220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4"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rPr>
              <a:pPr>
                <a:defRPr/>
              </a:pPr>
              <a:t>‹#›</a:t>
            </a:fld>
            <a:endParaRPr lang="en-US" dirty="0">
              <a:solidFill>
                <a:srgbClr val="000000"/>
              </a:solidFill>
            </a:endParaRP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lide Number Placeholder 10"/>
          <p:cNvSpPr txBox="1">
            <a:spLocks noChangeArrowheads="1"/>
          </p:cNvSpPr>
          <p:nvPr userDrawn="1"/>
        </p:nvSpPr>
        <p:spPr>
          <a:xfrm>
            <a:off x="7815943" y="6629400"/>
            <a:ext cx="567813" cy="228600"/>
          </a:xfrm>
          <a:prstGeom prst="rect">
            <a:avLst/>
          </a:prstGeom>
        </p:spPr>
        <p:txBody>
          <a:bodyPr/>
          <a:lstStyle>
            <a:defPPr>
              <a:defRPr lang="en-US"/>
            </a:defPPr>
            <a:lvl1pPr algn="r" rtl="0" fontAlgn="base">
              <a:spcBef>
                <a:spcPct val="0"/>
              </a:spcBef>
              <a:spcAft>
                <a:spcPct val="0"/>
              </a:spcAft>
              <a:defRPr sz="1000" kern="1200">
                <a:solidFill>
                  <a:schemeClr val="tx1"/>
                </a:solidFill>
                <a:latin typeface="Arial" pitchFamily="-105" charset="0"/>
                <a:ea typeface="ＭＳ Ｐゴシック" pitchFamily="-105" charset="-128"/>
                <a:cs typeface="ＭＳ Ｐゴシック" pitchFamily="-105" charset="-128"/>
              </a:defRPr>
            </a:lvl1pPr>
            <a:lvl2pPr marL="4572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2pPr>
            <a:lvl3pPr marL="9144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3pPr>
            <a:lvl4pPr marL="13716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4pPr>
            <a:lvl5pPr marL="1828800" algn="l" rtl="0" fontAlgn="base">
              <a:spcBef>
                <a:spcPct val="0"/>
              </a:spcBef>
              <a:spcAft>
                <a:spcPct val="0"/>
              </a:spcAft>
              <a:defRPr kern="1200">
                <a:solidFill>
                  <a:schemeClr val="tx1"/>
                </a:solidFill>
                <a:latin typeface="Arial" pitchFamily="-105" charset="0"/>
                <a:ea typeface="ＭＳ Ｐゴシック" pitchFamily="-105" charset="-128"/>
                <a:cs typeface="ＭＳ Ｐゴシック" pitchFamily="-105" charset="-128"/>
              </a:defRPr>
            </a:lvl5pPr>
            <a:lvl6pPr marL="22860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6pPr>
            <a:lvl7pPr marL="27432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7pPr>
            <a:lvl8pPr marL="32004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8pPr>
            <a:lvl9pPr marL="3657600" algn="l" defTabSz="457200" rtl="0" eaLnBrk="1" latinLnBrk="0" hangingPunct="1">
              <a:defRPr kern="1200">
                <a:solidFill>
                  <a:schemeClr val="tx1"/>
                </a:solidFill>
                <a:latin typeface="Arial" pitchFamily="-105" charset="0"/>
                <a:ea typeface="ＭＳ Ｐゴシック" pitchFamily="-105" charset="-128"/>
                <a:cs typeface="ＭＳ Ｐゴシック" pitchFamily="-105" charset="-128"/>
              </a:defRPr>
            </a:lvl9pPr>
          </a:lstStyle>
          <a:p>
            <a:pPr>
              <a:defRPr/>
            </a:pPr>
            <a:fld id="{A86557AE-D911-0F4C-AC53-EAE0FE81A38E}" type="slidenum">
              <a:rPr lang="en-US" smtClean="0">
                <a:solidFill>
                  <a:srgbClr val="FFFFFF"/>
                </a:solidFill>
              </a:rPr>
              <a:pPr>
                <a:defRPr/>
              </a:pPr>
              <a:t>‹#›</a:t>
            </a:fld>
            <a:endParaRPr lang="en-US" dirty="0">
              <a:solidFill>
                <a:srgbClr val="FFFFFF"/>
              </a:solidFill>
            </a:endParaRPr>
          </a:p>
        </p:txBody>
      </p:sp>
      <p:sp>
        <p:nvSpPr>
          <p:cNvPr id="6" name="TextBox 5"/>
          <p:cNvSpPr txBox="1"/>
          <p:nvPr userDrawn="1"/>
        </p:nvSpPr>
        <p:spPr>
          <a:xfrm>
            <a:off x="457200" y="6660775"/>
            <a:ext cx="4648200" cy="215444"/>
          </a:xfrm>
          <a:prstGeom prst="rect">
            <a:avLst/>
          </a:prstGeom>
          <a:noFill/>
        </p:spPr>
        <p:txBody>
          <a:bodyPr>
            <a:prstTxWarp prst="textNoShape">
              <a:avLst/>
            </a:prstTxWarp>
            <a:spAutoFit/>
          </a:bodyPr>
          <a:lstStyle/>
          <a:p>
            <a:pPr>
              <a:defRPr/>
            </a:pPr>
            <a:r>
              <a:rPr lang="en-US" sz="800" dirty="0">
                <a:solidFill>
                  <a:srgbClr val="FFFFFF"/>
                </a:solidFill>
                <a:latin typeface="Arial"/>
                <a:ea typeface="ＭＳ Ｐゴシック" pitchFamily="-105" charset="-128"/>
                <a:cs typeface="+mn-cs"/>
              </a:rPr>
              <a:t>Copyright 2013 JDA Software Group, Inc. - CONFIDENTIAL</a:t>
            </a:r>
          </a:p>
        </p:txBody>
      </p:sp>
    </p:spTree>
    <p:extLst>
      <p:ext uri="{BB962C8B-B14F-4D97-AF65-F5344CB8AC3E}">
        <p14:creationId xmlns:p14="http://schemas.microsoft.com/office/powerpoint/2010/main" val="342710753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267989034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Warehouse Managment - Detail">
    <p:spTree>
      <p:nvGrpSpPr>
        <p:cNvPr id="1" name=""/>
        <p:cNvGrpSpPr/>
        <p:nvPr/>
      </p:nvGrpSpPr>
      <p:grpSpPr>
        <a:xfrm>
          <a:off x="0" y="0"/>
          <a:ext cx="0" cy="0"/>
          <a:chOff x="0" y="0"/>
          <a:chExt cx="0" cy="0"/>
        </a:xfrm>
      </p:grpSpPr>
      <p:pic>
        <p:nvPicPr>
          <p:cNvPr id="3" name="Picture 2" descr="C:\Users\mcampbell\AppData\Local\Microsoft\Windows\Temporary Internet Files\Content.Outlook\NBMD0P3X\warehouse_birds_eye_view_2.png"/>
          <p:cNvPicPr>
            <a:picLocks noChangeAspect="1" noChangeArrowheads="1"/>
          </p:cNvPicPr>
          <p:nvPr userDrawn="1"/>
        </p:nvPicPr>
        <p:blipFill>
          <a:blip r:embed="rId2" cstate="print"/>
          <a:srcRect/>
          <a:stretch>
            <a:fillRect/>
          </a:stretch>
        </p:blipFill>
        <p:spPr bwMode="auto">
          <a:xfrm>
            <a:off x="-76200" y="1343660"/>
            <a:ext cx="9234577" cy="5438140"/>
          </a:xfrm>
          <a:prstGeom prst="rect">
            <a:avLst/>
          </a:prstGeom>
          <a:noFill/>
        </p:spPr>
      </p:pic>
      <p:sp>
        <p:nvSpPr>
          <p:cNvPr id="4" name="Right Arrow 3"/>
          <p:cNvSpPr/>
          <p:nvPr userDrawn="1"/>
        </p:nvSpPr>
        <p:spPr>
          <a:xfrm>
            <a:off x="498848" y="833344"/>
            <a:ext cx="8568952" cy="504056"/>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6" descr="C:\Users\mcampbell\Documents\Sales\Useful Stuff\Icon Library\Icon Library\Warehouse Scenes\pallet_QA.gif">
            <a:hlinkClick r:id="" action="ppaction://noaction"/>
          </p:cNvPr>
          <p:cNvPicPr>
            <a:picLocks noChangeAspect="1" noChangeArrowheads="1"/>
          </p:cNvPicPr>
          <p:nvPr userDrawn="1"/>
        </p:nvPicPr>
        <p:blipFill>
          <a:blip r:embed="rId3" cstate="print">
            <a:lum bright="20000" contrast="-50000"/>
          </a:blip>
          <a:srcRect/>
          <a:stretch>
            <a:fillRect/>
          </a:stretch>
        </p:blipFill>
        <p:spPr bwMode="auto">
          <a:xfrm>
            <a:off x="2443064" y="727800"/>
            <a:ext cx="720000" cy="720000"/>
          </a:xfrm>
          <a:prstGeom prst="rect">
            <a:avLst/>
          </a:prstGeom>
          <a:noFill/>
        </p:spPr>
      </p:pic>
      <p:pic>
        <p:nvPicPr>
          <p:cNvPr id="7" name="Picture 5" descr="C:\Users\mcampbell\Documents\Sales\Useful Stuff\Icon Library\Icon Library\Warehouse Scenes\forktruck_at_palletrack_01.gif">
            <a:hlinkClick r:id="" action="ppaction://noaction"/>
          </p:cNvPr>
          <p:cNvPicPr>
            <a:picLocks noChangeAspect="1" noChangeArrowheads="1"/>
          </p:cNvPicPr>
          <p:nvPr userDrawn="1"/>
        </p:nvPicPr>
        <p:blipFill>
          <a:blip r:embed="rId4" cstate="print">
            <a:lum bright="20000" contrast="-50000"/>
          </a:blip>
          <a:srcRect/>
          <a:stretch>
            <a:fillRect/>
          </a:stretch>
        </p:blipFill>
        <p:spPr bwMode="auto">
          <a:xfrm>
            <a:off x="3379168" y="727800"/>
            <a:ext cx="720000" cy="720000"/>
          </a:xfrm>
          <a:prstGeom prst="rect">
            <a:avLst/>
          </a:prstGeom>
          <a:noFill/>
          <a:ln w="9525">
            <a:noFill/>
            <a:miter lim="800000"/>
            <a:headEnd/>
            <a:tailEnd/>
          </a:ln>
        </p:spPr>
      </p:pic>
      <p:pic>
        <p:nvPicPr>
          <p:cNvPr id="8" name="Picture 2" descr="C:\Users\mcampbell\Documents\Sales\Useful Stuff\Icon Library\Icon Library\Warehouse Scenes\guard_shack.gif">
            <a:hlinkClick r:id="" action="ppaction://noaction"/>
          </p:cNvPr>
          <p:cNvPicPr>
            <a:picLocks noChangeAspect="1" noChangeArrowheads="1"/>
          </p:cNvPicPr>
          <p:nvPr userDrawn="1"/>
        </p:nvPicPr>
        <p:blipFill>
          <a:blip r:embed="rId5" cstate="print">
            <a:lum bright="20000" contrast="-50000"/>
          </a:blip>
          <a:srcRect/>
          <a:stretch>
            <a:fillRect/>
          </a:stretch>
        </p:blipFill>
        <p:spPr bwMode="auto">
          <a:xfrm>
            <a:off x="642864" y="727800"/>
            <a:ext cx="723013" cy="720000"/>
          </a:xfrm>
          <a:prstGeom prst="rect">
            <a:avLst/>
          </a:prstGeom>
          <a:noFill/>
        </p:spPr>
      </p:pic>
      <p:pic>
        <p:nvPicPr>
          <p:cNvPr id="9" name="Picture 7" descr="C:\Users\mcampbell\Documents\Sales\Useful Stuff\Icon Library\Icon Library\Warehouse Scenes\associate_with_palletjack_02.gif">
            <a:hlinkClick r:id="" action="ppaction://noaction"/>
          </p:cNvPr>
          <p:cNvPicPr>
            <a:picLocks noChangeAspect="1" noChangeArrowheads="1"/>
          </p:cNvPicPr>
          <p:nvPr userDrawn="1"/>
        </p:nvPicPr>
        <p:blipFill>
          <a:blip r:embed="rId6" cstate="print">
            <a:lum bright="20000" contrast="-50000"/>
          </a:blip>
          <a:srcRect/>
          <a:stretch>
            <a:fillRect/>
          </a:stretch>
        </p:blipFill>
        <p:spPr bwMode="auto">
          <a:xfrm>
            <a:off x="6187480" y="727800"/>
            <a:ext cx="720000" cy="720000"/>
          </a:xfrm>
          <a:prstGeom prst="rect">
            <a:avLst/>
          </a:prstGeom>
          <a:noFill/>
        </p:spPr>
      </p:pic>
      <p:pic>
        <p:nvPicPr>
          <p:cNvPr id="10" name="Picture 17" descr="C:\Users\mcampbell\Documents\Sales\Useful Stuff\Icon Library\Icon Library\RP Art\pallets.gif">
            <a:hlinkClick r:id="" action="ppaction://noaction"/>
          </p:cNvPr>
          <p:cNvPicPr>
            <a:picLocks noChangeAspect="1" noChangeArrowheads="1"/>
          </p:cNvPicPr>
          <p:nvPr userDrawn="1"/>
        </p:nvPicPr>
        <p:blipFill>
          <a:blip r:embed="rId7" cstate="print">
            <a:lum bright="20000" contrast="-50000"/>
          </a:blip>
          <a:srcRect/>
          <a:stretch>
            <a:fillRect/>
          </a:stretch>
        </p:blipFill>
        <p:spPr bwMode="auto">
          <a:xfrm>
            <a:off x="7051576" y="727800"/>
            <a:ext cx="726957" cy="720000"/>
          </a:xfrm>
          <a:prstGeom prst="rect">
            <a:avLst/>
          </a:prstGeom>
          <a:noFill/>
        </p:spPr>
      </p:pic>
      <p:pic>
        <p:nvPicPr>
          <p:cNvPr id="12" name="Picture 16" descr="C:\Users\mcampbell\Documents\Sales\Useful Stuff\Icon Library\Icon Library\RP Art\man_at_computer_02.gif">
            <a:hlinkClick r:id="rId8" action="ppaction://hlinksldjump"/>
          </p:cNvPr>
          <p:cNvPicPr>
            <a:picLocks noChangeAspect="1" noChangeArrowheads="1"/>
          </p:cNvPicPr>
          <p:nvPr userDrawn="1"/>
        </p:nvPicPr>
        <p:blipFill>
          <a:blip r:embed="rId9" cstate="print">
            <a:lum bright="20000" contrast="-50000"/>
          </a:blip>
          <a:srcRect/>
          <a:stretch>
            <a:fillRect/>
          </a:stretch>
        </p:blipFill>
        <p:spPr bwMode="auto">
          <a:xfrm>
            <a:off x="4315272" y="727800"/>
            <a:ext cx="716538" cy="720000"/>
          </a:xfrm>
          <a:prstGeom prst="rect">
            <a:avLst/>
          </a:prstGeom>
          <a:noFill/>
        </p:spPr>
      </p:pic>
      <p:pic>
        <p:nvPicPr>
          <p:cNvPr id="13" name="Picture 22" descr="C:\Users\mcampbell\Documents\Sales\Useful Stuff\Icon Library\Icon Library\RP Art\WorkforceMGMT.gif">
            <a:hlinkClick r:id="" action="ppaction://noaction"/>
          </p:cNvPr>
          <p:cNvPicPr>
            <a:picLocks noChangeAspect="1" noChangeArrowheads="1"/>
          </p:cNvPicPr>
          <p:nvPr userDrawn="1"/>
        </p:nvPicPr>
        <p:blipFill>
          <a:blip r:embed="rId10" cstate="print">
            <a:lum bright="20000" contrast="-50000"/>
          </a:blip>
          <a:srcRect/>
          <a:stretch>
            <a:fillRect/>
          </a:stretch>
        </p:blipFill>
        <p:spPr bwMode="auto">
          <a:xfrm>
            <a:off x="5179368" y="761336"/>
            <a:ext cx="834054" cy="575984"/>
          </a:xfrm>
          <a:prstGeom prst="rect">
            <a:avLst/>
          </a:prstGeom>
          <a:noFill/>
        </p:spPr>
      </p:pic>
      <p:sp>
        <p:nvSpPr>
          <p:cNvPr id="14" name="Title 1"/>
          <p:cNvSpPr>
            <a:spLocks noGrp="1"/>
          </p:cNvSpPr>
          <p:nvPr>
            <p:ph type="title" hasCustomPrompt="1"/>
          </p:nvPr>
        </p:nvSpPr>
        <p:spPr>
          <a:xfrm>
            <a:off x="609600" y="244475"/>
            <a:ext cx="7391400" cy="427038"/>
          </a:xfrm>
        </p:spPr>
        <p:txBody>
          <a:bodyPr/>
          <a:lstStyle>
            <a:lvl1pPr>
              <a:defRPr/>
            </a:lvl1pPr>
          </a:lstStyle>
          <a:p>
            <a:r>
              <a:rPr lang="en-US" dirty="0" smtClean="0"/>
              <a:t>Warehouse Management</a:t>
            </a:r>
            <a:endParaRPr lang="en-GB" dirty="0"/>
          </a:p>
        </p:txBody>
      </p:sp>
      <p:pic>
        <p:nvPicPr>
          <p:cNvPr id="19"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3886200" y="5662550"/>
            <a:ext cx="762000" cy="745554"/>
          </a:xfrm>
          <a:prstGeom prst="rect">
            <a:avLst/>
          </a:prstGeom>
          <a:noFill/>
        </p:spPr>
      </p:pic>
      <p:pic>
        <p:nvPicPr>
          <p:cNvPr id="20"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1014350" y="4002975"/>
            <a:ext cx="762000" cy="745554"/>
          </a:xfrm>
          <a:prstGeom prst="rect">
            <a:avLst/>
          </a:prstGeom>
          <a:noFill/>
        </p:spPr>
      </p:pic>
      <p:pic>
        <p:nvPicPr>
          <p:cNvPr id="21" name="Picture 2" descr="C:\Users\mcampbell\AppData\Local\Microsoft\Windows\Temporary Internet Files\Content.Outlook\NBMD0P3X\office.png"/>
          <p:cNvPicPr>
            <a:picLocks noChangeAspect="1" noChangeArrowheads="1"/>
          </p:cNvPicPr>
          <p:nvPr userDrawn="1"/>
        </p:nvPicPr>
        <p:blipFill>
          <a:blip r:embed="rId11" cstate="print"/>
          <a:srcRect/>
          <a:stretch>
            <a:fillRect/>
          </a:stretch>
        </p:blipFill>
        <p:spPr bwMode="auto">
          <a:xfrm>
            <a:off x="3505200" y="5426646"/>
            <a:ext cx="762000" cy="745554"/>
          </a:xfrm>
          <a:prstGeom prst="rect">
            <a:avLst/>
          </a:prstGeom>
          <a:noFill/>
        </p:spPr>
      </p:pic>
      <p:pic>
        <p:nvPicPr>
          <p:cNvPr id="22" name="Picture 2" descr="C:\Users\mcampbell\AppData\Local\Microsoft\Windows\Temporary Internet Files\Content.Outlook\NBMD0P3X\office.png"/>
          <p:cNvPicPr>
            <a:picLocks noChangeArrowheads="1"/>
          </p:cNvPicPr>
          <p:nvPr userDrawn="1"/>
        </p:nvPicPr>
        <p:blipFill>
          <a:blip r:embed="rId12" cstate="print"/>
          <a:srcRect/>
          <a:stretch>
            <a:fillRect/>
          </a:stretch>
        </p:blipFill>
        <p:spPr bwMode="auto">
          <a:xfrm rot="10800000" flipV="1">
            <a:off x="4876800" y="1828800"/>
            <a:ext cx="745200" cy="763200"/>
          </a:xfrm>
          <a:prstGeom prst="rect">
            <a:avLst/>
          </a:prstGeom>
          <a:noFill/>
        </p:spPr>
      </p:pic>
      <p:pic>
        <p:nvPicPr>
          <p:cNvPr id="23" name="Picture 22" descr="man_at_computer_01.gif">
            <a:hlinkClick r:id="" action="ppaction://noaction"/>
          </p:cNvPr>
          <p:cNvPicPr>
            <a:picLocks noChangeAspect="1"/>
          </p:cNvPicPr>
          <p:nvPr userDrawn="1"/>
        </p:nvPicPr>
        <p:blipFill>
          <a:blip r:embed="rId13" cstate="print">
            <a:lum bright="20000" contrast="-50000"/>
          </a:blip>
          <a:srcRect/>
          <a:stretch>
            <a:fillRect/>
          </a:stretch>
        </p:blipFill>
        <p:spPr bwMode="auto">
          <a:xfrm>
            <a:off x="7966075" y="727075"/>
            <a:ext cx="720725" cy="719138"/>
          </a:xfrm>
          <a:prstGeom prst="rect">
            <a:avLst/>
          </a:prstGeom>
          <a:noFill/>
          <a:ln w="9525">
            <a:noFill/>
            <a:miter lim="800000"/>
            <a:headEnd/>
            <a:tailEnd/>
          </a:ln>
        </p:spPr>
      </p:pic>
      <p:pic>
        <p:nvPicPr>
          <p:cNvPr id="24" name="Picture 38" descr="man_at_computer_01.gif">
            <a:hlinkClick r:id="" action="ppaction://noaction"/>
          </p:cNvPr>
          <p:cNvPicPr>
            <a:picLocks noChangeAspect="1"/>
          </p:cNvPicPr>
          <p:nvPr userDrawn="1"/>
        </p:nvPicPr>
        <p:blipFill>
          <a:blip r:embed="rId14" cstate="print">
            <a:lum bright="20000" contrast="-50000"/>
          </a:blip>
          <a:srcRect/>
          <a:stretch>
            <a:fillRect/>
          </a:stretch>
        </p:blipFill>
        <p:spPr bwMode="auto">
          <a:xfrm>
            <a:off x="1547813" y="738188"/>
            <a:ext cx="720725" cy="720725"/>
          </a:xfrm>
          <a:prstGeom prst="rect">
            <a:avLst/>
          </a:prstGeom>
          <a:noFill/>
          <a:ln w="9525">
            <a:noFill/>
            <a:miter lim="800000"/>
            <a:headEnd/>
            <a:tailEnd/>
          </a:ln>
        </p:spPr>
      </p:pic>
    </p:spTree>
    <p:extLst>
      <p:ext uri="{BB962C8B-B14F-4D97-AF65-F5344CB8AC3E}">
        <p14:creationId xmlns:p14="http://schemas.microsoft.com/office/powerpoint/2010/main" val="3828038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2_Title Slid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1259632" y="1556792"/>
            <a:ext cx="6192837" cy="3816350"/>
          </a:xfrm>
          <a:prstGeom prst="rect">
            <a:avLst/>
          </a:prstGeom>
        </p:spPr>
        <p:txBody>
          <a:bodyPr/>
          <a:lstStyle/>
          <a:p>
            <a:pPr lvl="0"/>
            <a:r>
              <a:rPr lang="en-US" smtClean="0"/>
              <a:t>Click to edit Master text styles</a:t>
            </a:r>
          </a:p>
        </p:txBody>
      </p:sp>
      <p:sp>
        <p:nvSpPr>
          <p:cNvPr id="3" name="Slide Number Placeholder 5"/>
          <p:cNvSpPr>
            <a:spLocks noGrp="1"/>
          </p:cNvSpPr>
          <p:nvPr>
            <p:ph type="sldNum" sz="quarter" idx="12"/>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38402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ntent Slide - Blank">
    <p:bg>
      <p:bgPr>
        <a:solidFill>
          <a:schemeClr val="bg1"/>
        </a:solidFill>
        <a:effectLst/>
      </p:bgPr>
    </p:bg>
    <p:spTree>
      <p:nvGrpSpPr>
        <p:cNvPr id="1" name=""/>
        <p:cNvGrpSpPr/>
        <p:nvPr/>
      </p:nvGrpSpPr>
      <p:grpSpPr>
        <a:xfrm>
          <a:off x="0" y="0"/>
          <a:ext cx="0" cy="0"/>
          <a:chOff x="0" y="0"/>
          <a:chExt cx="0" cy="0"/>
        </a:xfrm>
      </p:grpSpPr>
      <p:pic>
        <p:nvPicPr>
          <p:cNvPr id="2" name="Picture 1" descr="RedPrairie_partWave_Graphic RGB.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5973763"/>
            <a:ext cx="914400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RedPrairie_CIM_PPT_logo.jpg"/>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005638" y="5949950"/>
            <a:ext cx="171450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606621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ontent Slide - Bullets">
    <p:bg>
      <p:bgPr>
        <a:solidFill>
          <a:schemeClr val="bg1"/>
        </a:solidFill>
        <a:effectLst/>
      </p:bgPr>
    </p:bg>
    <p:spTree>
      <p:nvGrpSpPr>
        <p:cNvPr id="1" name=""/>
        <p:cNvGrpSpPr/>
        <p:nvPr/>
      </p:nvGrpSpPr>
      <p:grpSpPr>
        <a:xfrm>
          <a:off x="0" y="0"/>
          <a:ext cx="0" cy="0"/>
          <a:chOff x="0" y="0"/>
          <a:chExt cx="0" cy="0"/>
        </a:xfrm>
      </p:grpSpPr>
      <p:pic>
        <p:nvPicPr>
          <p:cNvPr id="7" name="Picture 6" descr="RedPrairie_partWave_Graphic RGB.png"/>
          <p:cNvPicPr>
            <a:picLocks noChangeAspect="1"/>
          </p:cNvPicPr>
          <p:nvPr userDrawn="1"/>
        </p:nvPicPr>
        <p:blipFill>
          <a:blip r:embed="rId2"/>
          <a:stretch>
            <a:fillRect/>
          </a:stretch>
        </p:blipFill>
        <p:spPr>
          <a:xfrm>
            <a:off x="303" y="5974080"/>
            <a:ext cx="9144000" cy="883920"/>
          </a:xfrm>
          <a:prstGeom prst="rect">
            <a:avLst/>
          </a:prstGeom>
        </p:spPr>
      </p:pic>
      <p:sp>
        <p:nvSpPr>
          <p:cNvPr id="2" name="Title 1"/>
          <p:cNvSpPr>
            <a:spLocks noGrp="1"/>
          </p:cNvSpPr>
          <p:nvPr>
            <p:ph type="title"/>
          </p:nvPr>
        </p:nvSpPr>
        <p:spPr>
          <a:xfrm>
            <a:off x="457200" y="317500"/>
            <a:ext cx="8229600" cy="580451"/>
          </a:xfrm>
          <a:prstGeom prst="rect">
            <a:avLst/>
          </a:prstGeom>
        </p:spPr>
        <p:txBody>
          <a:bodyPr/>
          <a:lstStyle>
            <a:lvl1pPr algn="l">
              <a:defRPr b="0">
                <a:solidFill>
                  <a:srgbClr val="CC0000"/>
                </a:solidFill>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079500"/>
            <a:ext cx="8229600" cy="4436532"/>
          </a:xfrm>
          <a:prstGeom prst="rect">
            <a:avLst/>
          </a:prstGeom>
        </p:spPr>
        <p:txBody>
          <a:bodyPr lIns="0" tIns="0" rIns="0" bIns="0"/>
          <a:lstStyle>
            <a:lvl1pPr marL="317500" indent="-317500">
              <a:spcBef>
                <a:spcPts val="600"/>
              </a:spcBef>
              <a:buClr>
                <a:srgbClr val="CC0000"/>
              </a:buClr>
              <a:buFont typeface="Arial"/>
              <a:buChar char="•"/>
              <a:defRPr sz="2600" b="0" i="0">
                <a:solidFill>
                  <a:srgbClr val="6E6E6E"/>
                </a:solidFill>
                <a:latin typeface="Arial"/>
                <a:cs typeface="Arial"/>
              </a:defRPr>
            </a:lvl1pPr>
            <a:lvl2pPr marL="609600" indent="-279400">
              <a:spcBef>
                <a:spcPts val="600"/>
              </a:spcBef>
              <a:buClr>
                <a:srgbClr val="CC0000"/>
              </a:buClr>
              <a:buFont typeface="Arial"/>
              <a:buChar char="•"/>
              <a:defRPr sz="2200" b="0" i="0">
                <a:solidFill>
                  <a:srgbClr val="6E6E6E"/>
                </a:solidFill>
                <a:latin typeface="Arial"/>
                <a:cs typeface="Arial"/>
              </a:defRPr>
            </a:lvl2pPr>
            <a:lvl3pPr marL="838200" indent="-228600">
              <a:spcBef>
                <a:spcPts val="500"/>
              </a:spcBef>
              <a:buClr>
                <a:srgbClr val="CC0000"/>
              </a:buClr>
              <a:buFont typeface="Arial"/>
              <a:buChar char="•"/>
              <a:defRPr sz="1800" b="0" i="0">
                <a:solidFill>
                  <a:srgbClr val="6E6E6E"/>
                </a:solidFill>
                <a:latin typeface="Arial"/>
                <a:cs typeface="Arial"/>
              </a:defRPr>
            </a:lvl3pPr>
            <a:lvl4pPr marL="1066800" indent="-228600">
              <a:spcBef>
                <a:spcPts val="500"/>
              </a:spcBef>
              <a:buClr>
                <a:srgbClr val="CC0000"/>
              </a:buClr>
              <a:buFont typeface="Arial"/>
              <a:buChar char="•"/>
              <a:defRPr sz="1800" b="0" i="0">
                <a:solidFill>
                  <a:srgbClr val="6E6E6E"/>
                </a:solidFill>
                <a:latin typeface="Arial"/>
                <a:cs typeface="Arial"/>
              </a:defRPr>
            </a:lvl4pPr>
            <a:lvl5pPr marL="1295400" indent="-228600">
              <a:spcBef>
                <a:spcPts val="500"/>
              </a:spcBef>
              <a:buClr>
                <a:srgbClr val="CC0000"/>
              </a:buClr>
              <a:buFont typeface="Arial"/>
              <a:buChar char="•"/>
              <a:defRPr sz="1800" b="0" i="0">
                <a:solidFill>
                  <a:srgbClr val="6E6E6E"/>
                </a:solidFill>
                <a:latin typeface="Arial"/>
                <a:cs typeface="Aria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6" name="Picture 5" descr="RedPrairie_CIM_PPT_logo.jpg"/>
          <p:cNvPicPr>
            <a:picLocks noChangeAspect="1"/>
          </p:cNvPicPr>
          <p:nvPr userDrawn="1"/>
        </p:nvPicPr>
        <p:blipFill>
          <a:blip r:embed="rId3"/>
          <a:stretch>
            <a:fillRect/>
          </a:stretch>
        </p:blipFill>
        <p:spPr>
          <a:xfrm>
            <a:off x="7005378" y="5949407"/>
            <a:ext cx="1714500" cy="426594"/>
          </a:xfrm>
          <a:prstGeom prst="rect">
            <a:avLst/>
          </a:prstGeom>
        </p:spPr>
      </p:pic>
      <p:pic>
        <p:nvPicPr>
          <p:cNvPr id="236546" name="Picture 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53965" y="122237"/>
            <a:ext cx="13239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58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51520" y="190029"/>
            <a:ext cx="6121400" cy="574675"/>
          </a:xfrm>
          <a:prstGeom prst="rect">
            <a:avLst/>
          </a:prstGeom>
        </p:spPr>
        <p:txBody>
          <a:bodyPr/>
          <a:lstStyle>
            <a:lvl1pPr>
              <a:defRPr sz="2400">
                <a:solidFill>
                  <a:schemeClr val="accent2">
                    <a:lumMod val="75000"/>
                  </a:schemeClr>
                </a:solidFill>
              </a:defRPr>
            </a:lvl1pPr>
          </a:lstStyle>
          <a:p>
            <a:pPr lvl="0"/>
            <a:r>
              <a:rPr lang="en-US" smtClean="0"/>
              <a:t>Click to edit Master text styles</a:t>
            </a:r>
          </a:p>
        </p:txBody>
      </p:sp>
      <p:sp>
        <p:nvSpPr>
          <p:cNvPr id="7" name="Content Placeholder 6"/>
          <p:cNvSpPr>
            <a:spLocks noGrp="1"/>
          </p:cNvSpPr>
          <p:nvPr>
            <p:ph sz="quarter" idx="11"/>
          </p:nvPr>
        </p:nvSpPr>
        <p:spPr>
          <a:xfrm>
            <a:off x="251520" y="620688"/>
            <a:ext cx="5832475" cy="432048"/>
          </a:xfrm>
          <a:prstGeom prst="rect">
            <a:avLst/>
          </a:prstGeom>
        </p:spPr>
        <p:txBody>
          <a:bodyPr/>
          <a:lstStyle>
            <a:lvl1pPr>
              <a:defRPr sz="1800">
                <a:solidFill>
                  <a:schemeClr val="accent2">
                    <a:lumMod val="75000"/>
                  </a:schemeClr>
                </a:solidFill>
              </a:defRPr>
            </a:lvl1pPr>
          </a:lstStyle>
          <a:p>
            <a:pPr lvl="0"/>
            <a:r>
              <a:rPr lang="en-US" smtClean="0"/>
              <a:t>Click to edit Master text styles</a:t>
            </a:r>
          </a:p>
        </p:txBody>
      </p:sp>
      <p:sp>
        <p:nvSpPr>
          <p:cNvPr id="10" name="Text Placeholder 9"/>
          <p:cNvSpPr>
            <a:spLocks noGrp="1"/>
          </p:cNvSpPr>
          <p:nvPr>
            <p:ph type="body" sz="quarter" idx="12"/>
          </p:nvPr>
        </p:nvSpPr>
        <p:spPr>
          <a:xfrm>
            <a:off x="539750" y="1412875"/>
            <a:ext cx="7561263" cy="4248150"/>
          </a:xfrm>
          <a:prstGeom prst="rect">
            <a:avLst/>
          </a:prstGeom>
        </p:spPr>
        <p:txBody>
          <a:bodyPr/>
          <a:lstStyle>
            <a:lvl1pPr>
              <a:buClr>
                <a:schemeClr val="bg2">
                  <a:lumMod val="50000"/>
                </a:schemeClr>
              </a:buClr>
              <a:buSzPct val="70000"/>
              <a:buFontTx/>
              <a:buBlip>
                <a:blip r:embed="rId2"/>
              </a:buBlip>
              <a:defRPr/>
            </a:lvl1pPr>
            <a:lvl2pPr>
              <a:buClr>
                <a:schemeClr val="bg2">
                  <a:lumMod val="50000"/>
                </a:schemeClr>
              </a:buClr>
              <a:buSzPct val="70000"/>
              <a:buFontTx/>
              <a:buNone/>
              <a:defRPr/>
            </a:lvl2pPr>
            <a:lvl3pPr>
              <a:buClr>
                <a:schemeClr val="bg2">
                  <a:lumMod val="50000"/>
                </a:schemeClr>
              </a:buClr>
              <a:buSzPct val="70000"/>
              <a:buFontTx/>
              <a:buBlip>
                <a:blip r:embed="rId3"/>
              </a:buBlip>
              <a:defRPr/>
            </a:lvl3pPr>
            <a:lvl4pPr>
              <a:buClr>
                <a:schemeClr val="bg2">
                  <a:lumMod val="50000"/>
                </a:schemeClr>
              </a:buClr>
              <a:buSzPct val="70000"/>
              <a:buFontTx/>
              <a:buBlip>
                <a:blip r:embed="rId3"/>
              </a:buBlip>
              <a:defRPr/>
            </a:lvl4pPr>
            <a:lvl5pPr>
              <a:buClr>
                <a:schemeClr val="bg2">
                  <a:lumMod val="50000"/>
                </a:schemeClr>
              </a:buClr>
              <a:buSzPct val="70000"/>
              <a:buFontTx/>
              <a:buBlip>
                <a:blip r:embed="rId3"/>
              </a:buBlip>
              <a:defRPr/>
            </a:lvl5pPr>
            <a:lvl8pPr>
              <a:buNone/>
              <a:defRPr/>
            </a:lvl8pPr>
          </a:lstStyle>
          <a:p>
            <a:pPr lvl="0"/>
            <a:r>
              <a:rPr lang="en-US" dirty="0" smtClean="0"/>
              <a:t>Click to edit Master text styles</a:t>
            </a:r>
          </a:p>
        </p:txBody>
      </p:sp>
      <p:sp>
        <p:nvSpPr>
          <p:cNvPr id="5" name="Slide Number Placeholder 5"/>
          <p:cNvSpPr>
            <a:spLocks noGrp="1"/>
          </p:cNvSpPr>
          <p:nvPr>
            <p:ph type="sldNum" sz="quarter" idx="13"/>
          </p:nvPr>
        </p:nvSpPr>
        <p:spPr/>
        <p:txBody>
          <a:bodyPr/>
          <a:lstStyle>
            <a:lvl1pPr>
              <a:defRPr/>
            </a:lvl1pPr>
          </a:lstStyle>
          <a:p>
            <a:pPr>
              <a:defRPr/>
            </a:pPr>
            <a:fld id="{ED6207D6-DB65-4714-BAF1-BABA43F2BA2B}"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3892034031"/>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7"/>
          <p:cNvSpPr>
            <a:spLocks noGrp="1"/>
          </p:cNvSpPr>
          <p:nvPr>
            <p:ph sz="quarter" idx="1"/>
          </p:nvPr>
        </p:nvSpPr>
        <p:spPr>
          <a:xfrm>
            <a:off x="457200" y="1219200"/>
            <a:ext cx="8229600" cy="4937760"/>
          </a:xfrm>
          <a:prstGeom prst="rect">
            <a:avLst/>
          </a:prstGeom>
        </p:spPr>
        <p:txBody>
          <a:bodyPr/>
          <a:lstStyle>
            <a:lvl1pPr>
              <a:buSzPct val="70000"/>
              <a:buFontTx/>
              <a:buBlip>
                <a:blip r:embed="rId2"/>
              </a:buBlip>
              <a:defRPr/>
            </a:lvl1pPr>
            <a:lvl2pPr>
              <a:buSzPct val="70000"/>
              <a:buFontTx/>
              <a:buBlip>
                <a:blip r:embed="rId2"/>
              </a:buBlip>
              <a:defRPr/>
            </a:lvl2pPr>
            <a:lvl3pPr>
              <a:buSzPct val="70000"/>
              <a:buFontTx/>
              <a:buBlip>
                <a:blip r:embed="rId2"/>
              </a:buBlip>
              <a:defRPr/>
            </a:lvl3pPr>
            <a:lvl4pPr>
              <a:buSzPct val="70000"/>
              <a:buFontTx/>
              <a:buBlip>
                <a:blip r:embed="rId2"/>
              </a:buBlip>
              <a:defRPr/>
            </a:lvl4pPr>
            <a:lvl5pPr>
              <a:buSzPct val="70000"/>
              <a:buFontTx/>
              <a:buBlip>
                <a:blip r:embed="rId2"/>
              </a:buBlip>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quarter" idx="13"/>
          </p:nvPr>
        </p:nvSpPr>
        <p:spPr>
          <a:xfrm>
            <a:off x="251520" y="190029"/>
            <a:ext cx="6121400" cy="574675"/>
          </a:xfrm>
          <a:prstGeom prst="rect">
            <a:avLst/>
          </a:prstGeom>
        </p:spPr>
        <p:txBody>
          <a:bodyPr/>
          <a:lstStyle>
            <a:lvl1pPr>
              <a:defRPr sz="2400">
                <a:solidFill>
                  <a:schemeClr val="bg2">
                    <a:lumMod val="50000"/>
                  </a:schemeClr>
                </a:solidFill>
              </a:defRPr>
            </a:lvl1pPr>
          </a:lstStyle>
          <a:p>
            <a:pPr lvl="0"/>
            <a:r>
              <a:rPr lang="en-US" smtClean="0"/>
              <a:t>Click to edit Master text styles</a:t>
            </a:r>
          </a:p>
        </p:txBody>
      </p:sp>
      <p:sp>
        <p:nvSpPr>
          <p:cNvPr id="10" name="Content Placeholder 6"/>
          <p:cNvSpPr>
            <a:spLocks noGrp="1"/>
          </p:cNvSpPr>
          <p:nvPr>
            <p:ph sz="quarter" idx="14"/>
          </p:nvPr>
        </p:nvSpPr>
        <p:spPr>
          <a:xfrm>
            <a:off x="251520" y="620688"/>
            <a:ext cx="5832475" cy="432048"/>
          </a:xfrm>
          <a:prstGeom prst="rect">
            <a:avLst/>
          </a:prstGeom>
        </p:spPr>
        <p:txBody>
          <a:bodyPr/>
          <a:lstStyle>
            <a:lvl1pPr>
              <a:defRPr sz="1800">
                <a:solidFill>
                  <a:schemeClr val="bg2">
                    <a:lumMod val="50000"/>
                  </a:schemeClr>
                </a:solidFill>
              </a:defRPr>
            </a:lvl1pPr>
          </a:lstStyle>
          <a:p>
            <a:pPr lvl="0"/>
            <a:r>
              <a:rPr lang="en-US" smtClean="0"/>
              <a:t>Click to edit Master text styles</a:t>
            </a:r>
          </a:p>
        </p:txBody>
      </p:sp>
      <p:sp>
        <p:nvSpPr>
          <p:cNvPr id="5" name="Slide Number Placeholder 5"/>
          <p:cNvSpPr>
            <a:spLocks noGrp="1"/>
          </p:cNvSpPr>
          <p:nvPr>
            <p:ph type="sldNum" sz="quarter" idx="15"/>
          </p:nvPr>
        </p:nvSpPr>
        <p:spPr/>
        <p:txBody>
          <a:bodyPr/>
          <a:lstStyle>
            <a:lvl1pPr>
              <a:defRPr/>
            </a:lvl1pPr>
          </a:lstStyle>
          <a:p>
            <a:pPr>
              <a:defRPr/>
            </a:pPr>
            <a:fld id="{CBFEC92A-12B2-40BB-870E-E6BA89531D72}"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48559285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1.xml"/><Relationship Id="rId4" Type="http://schemas.openxmlformats.org/officeDocument/2006/relationships/image" Target="../media/image3.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image" Target="../media/image2.png"/><Relationship Id="rId5" Type="http://schemas.openxmlformats.org/officeDocument/2006/relationships/slideLayout" Target="../slideLayouts/slideLayout25.xml"/><Relationship Id="rId10" Type="http://schemas.openxmlformats.org/officeDocument/2006/relationships/image" Target="../media/image5.jpeg"/><Relationship Id="rId4" Type="http://schemas.openxmlformats.org/officeDocument/2006/relationships/slideLayout" Target="../slideLayouts/slideLayout24.xml"/><Relationship Id="rId9"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image" Target="../media/image2.png"/><Relationship Id="rId5" Type="http://schemas.openxmlformats.org/officeDocument/2006/relationships/slideLayout" Target="../slideLayouts/slideLayout33.xml"/><Relationship Id="rId10" Type="http://schemas.openxmlformats.org/officeDocument/2006/relationships/image" Target="../media/image5.jpeg"/><Relationship Id="rId4" Type="http://schemas.openxmlformats.org/officeDocument/2006/relationships/slideLayout" Target="../slideLayouts/slideLayout32.xml"/><Relationship Id="rId9"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2.png"/><Relationship Id="rId4" Type="http://schemas.openxmlformats.org/officeDocument/2006/relationships/image" Target="../media/image5.jpeg"/></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image" Target="../media/image9.jpeg"/><Relationship Id="rId2" Type="http://schemas.openxmlformats.org/officeDocument/2006/relationships/slideLayout" Target="../slideLayouts/slideLayout43.xml"/><Relationship Id="rId16" Type="http://schemas.openxmlformats.org/officeDocument/2006/relationships/theme" Target="../theme/theme16.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9.jpeg"/><Relationship Id="rId2" Type="http://schemas.openxmlformats.org/officeDocument/2006/relationships/slideLayout" Target="../slideLayouts/slideLayout58.xml"/><Relationship Id="rId16" Type="http://schemas.openxmlformats.org/officeDocument/2006/relationships/theme" Target="../theme/theme17.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e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4.xml"/><Relationship Id="rId4" Type="http://schemas.openxmlformats.org/officeDocument/2006/relationships/image" Target="../media/image3.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5.xml"/><Relationship Id="rId4" Type="http://schemas.openxmlformats.org/officeDocument/2006/relationships/image" Target="../media/image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6.xml"/><Relationship Id="rId4" Type="http://schemas.openxmlformats.org/officeDocument/2006/relationships/image" Target="../media/image3.png"/></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theme" Target="../theme/theme8.xml"/><Relationship Id="rId4" Type="http://schemas.openxmlformats.org/officeDocument/2006/relationships/image" Target="../media/image3.png"/></Relationships>
</file>

<file path=ppt/slideMasters/_rels/slideMaster9.xml.rels><?xml version="1.0" encoding="UTF-8" standalone="yes"?>
<Relationships xmlns="http://schemas.openxmlformats.org/package/2006/relationships"><Relationship Id="rId8" Type="http://schemas.openxmlformats.org/officeDocument/2006/relationships/theme" Target="../theme/theme9.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2.png"/><Relationship Id="rId4" Type="http://schemas.openxmlformats.org/officeDocument/2006/relationships/slideLayout" Target="../slideLayouts/slideLayout11.xml"/><Relationship Id="rId9"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cstate="print"/>
          <a:stretch>
            <a:fillRect/>
          </a:stretch>
        </a:blipFill>
        <a:effectLst/>
      </p:bgPr>
    </p:bg>
    <p:spTree>
      <p:nvGrpSpPr>
        <p:cNvPr id="1" name=""/>
        <p:cNvGrpSpPr/>
        <p:nvPr/>
      </p:nvGrpSpPr>
      <p:grpSpPr>
        <a:xfrm>
          <a:off x="0" y="0"/>
          <a:ext cx="0" cy="0"/>
          <a:chOff x="0" y="0"/>
          <a:chExt cx="0" cy="0"/>
        </a:xfrm>
      </p:grpSpPr>
      <p:pic>
        <p:nvPicPr>
          <p:cNvPr id="7" name="Picture 6" descr="BGLOGO.png"/>
          <p:cNvPicPr>
            <a:picLocks noChangeAspect="1"/>
          </p:cNvPicPr>
          <p:nvPr/>
        </p:nvPicPr>
        <p:blipFill>
          <a:blip r:embed="rId3" cstate="print"/>
          <a:stretch>
            <a:fillRect/>
          </a:stretch>
        </p:blipFill>
        <p:spPr>
          <a:xfrm>
            <a:off x="7392276" y="6350000"/>
            <a:ext cx="1751724" cy="508000"/>
          </a:xfrm>
          <a:prstGeom prst="rect">
            <a:avLst/>
          </a:prstGeom>
        </p:spPr>
      </p:pic>
      <p:sp>
        <p:nvSpPr>
          <p:cNvPr id="8" name="TextBox 7"/>
          <p:cNvSpPr txBox="1"/>
          <p:nvPr/>
        </p:nvSpPr>
        <p:spPr>
          <a:xfrm>
            <a:off x="251520" y="476672"/>
            <a:ext cx="2376264" cy="646331"/>
          </a:xfrm>
          <a:prstGeom prst="rect">
            <a:avLst/>
          </a:prstGeom>
          <a:noFill/>
        </p:spPr>
        <p:txBody>
          <a:bodyPr wrap="square" rtlCol="0">
            <a:spAutoFit/>
          </a:bodyPr>
          <a:lstStyle/>
          <a:p>
            <a:r>
              <a:rPr lang="en-US" sz="3600" dirty="0" smtClean="0">
                <a:solidFill>
                  <a:schemeClr val="bg1"/>
                </a:solidFill>
                <a:latin typeface="Century Gothic" pitchFamily="34" charset="0"/>
              </a:rPr>
              <a:t>Content</a:t>
            </a:r>
            <a:endParaRPr lang="en-US" sz="3600" dirty="0">
              <a:solidFill>
                <a:schemeClr val="bg1"/>
              </a:solidFill>
              <a:latin typeface="Century Gothic" pitchFamily="34" charset="0"/>
            </a:endParaRPr>
          </a:p>
        </p:txBody>
      </p:sp>
      <p:sp>
        <p:nvSpPr>
          <p:cNvPr id="9" name="TextBox 8"/>
          <p:cNvSpPr txBox="1"/>
          <p:nvPr/>
        </p:nvSpPr>
        <p:spPr>
          <a:xfrm>
            <a:off x="0" y="6525344"/>
            <a:ext cx="4536504" cy="461665"/>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rgbClr val="7F7F7F"/>
                </a:solidFill>
                <a:latin typeface="Century Gothic" pitchFamily="34" charset="0"/>
              </a:rPr>
              <a:t>CMMI Level 5 | ISO 27001  |  Copyright © 2013 Bleum Inc.</a:t>
            </a:r>
          </a:p>
          <a:p>
            <a:endParaRPr lang="en-US" sz="1200" dirty="0">
              <a:latin typeface="Century Gothic" pitchFamily="34" charset="0"/>
            </a:endParaRPr>
          </a:p>
        </p:txBody>
      </p:sp>
    </p:spTree>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bg1"/>
          </a:solidFill>
          <a:latin typeface="Century Gothic"/>
          <a:ea typeface="+mj-ea"/>
          <a:cs typeface="Century Gothic"/>
        </a:defRPr>
      </a:lvl1pPr>
    </p:titleStyle>
    <p:bodyStyle>
      <a:lvl1pPr marL="342900" indent="-342900" algn="l" defTabSz="457200" rtl="0" eaLnBrk="1" latinLnBrk="0" hangingPunct="1">
        <a:spcBef>
          <a:spcPct val="20000"/>
        </a:spcBef>
        <a:buSzPct val="60000"/>
        <a:buFontTx/>
        <a:buBlip>
          <a:blip r:embed="rId4"/>
        </a:buBlip>
        <a:defRPr sz="2400" kern="1200">
          <a:solidFill>
            <a:schemeClr val="tx1">
              <a:lumMod val="65000"/>
              <a:lumOff val="35000"/>
            </a:schemeClr>
          </a:solidFill>
          <a:latin typeface="Century Gothic"/>
          <a:ea typeface="+mn-ea"/>
          <a:cs typeface="Century Gothic"/>
        </a:defRPr>
      </a:lvl1pPr>
      <a:lvl2pPr marL="742950" indent="-285750" algn="l" defTabSz="457200" rtl="0" eaLnBrk="1" latinLnBrk="0" hangingPunct="1">
        <a:spcBef>
          <a:spcPct val="20000"/>
        </a:spcBef>
        <a:buSzPct val="60000"/>
        <a:buFontTx/>
        <a:buBlip>
          <a:blip r:embed="rId4"/>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60000"/>
        <a:buFontTx/>
        <a:buBlip>
          <a:blip r:embed="rId4"/>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6"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algn="ctr">
              <a:defRPr/>
            </a:pPr>
            <a:r>
              <a:rPr lang="en-US" sz="1200" dirty="0" smtClean="0">
                <a:solidFill>
                  <a:prstClr val="white"/>
                </a:solidFill>
                <a:latin typeface="Century Gothic"/>
                <a:cs typeface="Century Gothic"/>
              </a:rPr>
              <a:t>CMMI Level 5 | ISO 27001  |  Copyright © 2013 Bleum Inc.</a:t>
            </a:r>
          </a:p>
          <a:p>
            <a:endParaRPr lang="en-US" sz="1200" dirty="0">
              <a:solidFill>
                <a:prstClr val="black"/>
              </a:solidFill>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9762832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9" r:id="rId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6"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algn="ctr">
              <a:defRPr/>
            </a:pPr>
            <a:r>
              <a:rPr lang="en-US" sz="1200" dirty="0" smtClean="0">
                <a:solidFill>
                  <a:prstClr val="white"/>
                </a:solidFill>
                <a:latin typeface="Century Gothic"/>
                <a:cs typeface="Century Gothic"/>
              </a:rPr>
              <a:t>CMMI Level 5 | ISO 27001  |  Copyright © 2013 Bleum Inc.</a:t>
            </a:r>
          </a:p>
          <a:p>
            <a:endParaRPr lang="en-US" sz="1200" dirty="0">
              <a:solidFill>
                <a:prstClr val="black"/>
              </a:solidFill>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897628320"/>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4" r:id="rId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srcRect/>
          <a:stretch>
            <a:fillRect/>
          </a:stretch>
        </a:blipFill>
        <a:effectLst/>
      </p:bgPr>
    </p:bg>
    <p:spTree>
      <p:nvGrpSpPr>
        <p:cNvPr id="1" name=""/>
        <p:cNvGrpSpPr/>
        <p:nvPr/>
      </p:nvGrpSpPr>
      <p:grpSpPr>
        <a:xfrm>
          <a:off x="0" y="0"/>
          <a:ext cx="0" cy="0"/>
          <a:chOff x="0" y="0"/>
          <a:chExt cx="0" cy="0"/>
        </a:xfrm>
      </p:grpSpPr>
      <p:pic>
        <p:nvPicPr>
          <p:cNvPr id="5122" name="Picture 11" descr="BGLOGO.png"/>
          <p:cNvPicPr>
            <a:picLocks noChangeAspect="1"/>
          </p:cNvPicPr>
          <p:nvPr/>
        </p:nvPicPr>
        <p:blipFill>
          <a:blip r:embed="rId11" cstate="print"/>
          <a:srcRect/>
          <a:stretch>
            <a:fillRect/>
          </a:stretch>
        </p:blipFill>
        <p:spPr bwMode="auto">
          <a:xfrm>
            <a:off x="7620000" y="0"/>
            <a:ext cx="1524000" cy="441325"/>
          </a:xfrm>
          <a:prstGeom prst="rect">
            <a:avLst/>
          </a:prstGeom>
          <a:noFill/>
          <a:ln w="9525">
            <a:noFill/>
            <a:miter lim="800000"/>
            <a:headEnd/>
            <a:tailEnd/>
          </a:ln>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76" name="TextBox 7"/>
          <p:cNvSpPr txBox="1">
            <a:spLocks noChangeArrowheads="1"/>
          </p:cNvSpPr>
          <p:nvPr/>
        </p:nvSpPr>
        <p:spPr bwMode="auto">
          <a:xfrm>
            <a:off x="0" y="6553200"/>
            <a:ext cx="9144000" cy="461665"/>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1200" dirty="0" smtClean="0">
                <a:solidFill>
                  <a:prstClr val="white"/>
                </a:solidFill>
                <a:latin typeface="Century Gothic" pitchFamily="34" charset="0"/>
              </a:rPr>
              <a:t>CMMi Level 5 | ISO 27001  |  Copyright © 2013 Bleum Inc.</a:t>
            </a:r>
          </a:p>
          <a:p>
            <a:pPr eaLnBrk="1" hangingPunct="1">
              <a:defRPr/>
            </a:pPr>
            <a:endParaRPr lang="en-US" sz="1200" dirty="0" smtClean="0">
              <a:solidFill>
                <a:prstClr val="black"/>
              </a:solidFill>
              <a:latin typeface="Century Gothic" pitchFamily="34" charset="0"/>
            </a:endParaRPr>
          </a:p>
        </p:txBody>
      </p:sp>
      <p:sp>
        <p:nvSpPr>
          <p:cNvPr id="5" name="Slide Number Placeholder 5"/>
          <p:cNvSpPr>
            <a:spLocks noGrp="1"/>
          </p:cNvSpPr>
          <p:nvPr>
            <p:ph type="sldNum" sz="quarter" idx="4"/>
          </p:nvPr>
        </p:nvSpPr>
        <p:spPr>
          <a:xfrm>
            <a:off x="7162800" y="6562725"/>
            <a:ext cx="1981200" cy="365125"/>
          </a:xfrm>
          <a:prstGeom prst="rect">
            <a:avLst/>
          </a:prstGeom>
        </p:spPr>
        <p:txBody>
          <a:bodyPr/>
          <a:lstStyle>
            <a:lvl1pPr algn="r">
              <a:defRPr sz="1200">
                <a:solidFill>
                  <a:schemeClr val="bg1"/>
                </a:solidFill>
                <a:latin typeface="Century Gothic" pitchFamily="34" charset="0"/>
                <a:cs typeface="Arial" charset="0"/>
              </a:defRPr>
            </a:lvl1pPr>
          </a:lstStyle>
          <a:p>
            <a:pPr>
              <a:defRPr/>
            </a:pPr>
            <a:fld id="{1B59A7D8-9FD8-4DDF-8839-B0B21309F41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2318014318"/>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sz="3200" kern="1200">
          <a:solidFill>
            <a:srgbClr val="528693"/>
          </a:solidFill>
          <a:latin typeface="Century Gothic"/>
          <a:ea typeface="Century Gothic" pitchFamily="34" charset="0"/>
          <a:cs typeface="Century Gothic"/>
        </a:defRPr>
      </a:lvl1pPr>
      <a:lvl2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2pPr>
      <a:lvl3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3pPr>
      <a:lvl4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4pPr>
      <a:lvl5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5pPr>
      <a:lvl6pPr marL="4572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6pPr>
      <a:lvl7pPr marL="9144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7pPr>
      <a:lvl8pPr marL="13716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8pPr>
      <a:lvl9pPr marL="18288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9pPr>
    </p:titleStyle>
    <p:bodyStyle>
      <a:lvl1pPr marL="273050" indent="-273050" algn="l" rtl="0" eaLnBrk="0" fontAlgn="base" hangingPunct="0">
        <a:spcBef>
          <a:spcPts val="600"/>
        </a:spcBef>
        <a:spcAft>
          <a:spcPct val="0"/>
        </a:spcAft>
        <a:buClr>
          <a:schemeClr val="accent1"/>
        </a:buClr>
        <a:buSzPct val="100000"/>
        <a:buFont typeface="Arial" pitchFamily="34" charset="0"/>
        <a:defRPr sz="2400" kern="1200">
          <a:solidFill>
            <a:srgbClr val="595959"/>
          </a:solidFill>
          <a:latin typeface="Century Gothic"/>
          <a:ea typeface="Century Gothic" pitchFamily="34" charset="0"/>
          <a:cs typeface="Century Gothic"/>
        </a:defRPr>
      </a:lvl1pPr>
      <a:lvl2pPr marL="547688" indent="-273050" algn="l" rtl="0" eaLnBrk="0" fontAlgn="base" hangingPunct="0">
        <a:spcBef>
          <a:spcPts val="5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2pPr>
      <a:lvl3pPr marL="822325" indent="-228600" algn="l" rtl="0" eaLnBrk="0" fontAlgn="base" hangingPunct="0">
        <a:spcBef>
          <a:spcPts val="500"/>
        </a:spcBef>
        <a:spcAft>
          <a:spcPct val="0"/>
        </a:spcAft>
        <a:buClr>
          <a:srgbClr val="BCBCBC"/>
        </a:buClr>
        <a:buSzPct val="100000"/>
        <a:buFont typeface="Arial" pitchFamily="34" charset="0"/>
        <a:defRPr sz="2400" kern="1200">
          <a:solidFill>
            <a:srgbClr val="595959"/>
          </a:solidFill>
          <a:latin typeface="Century Gothic"/>
          <a:ea typeface="Century Gothic" pitchFamily="34" charset="0"/>
          <a:cs typeface="Century Gothic"/>
        </a:defRPr>
      </a:lvl3pPr>
      <a:lvl4pPr marL="1096963" indent="-228600" algn="l" rtl="0" eaLnBrk="0" fontAlgn="base" hangingPunct="0">
        <a:spcBef>
          <a:spcPts val="400"/>
        </a:spcBef>
        <a:spcAft>
          <a:spcPct val="0"/>
        </a:spcAft>
        <a:buClr>
          <a:srgbClr val="8BA2B4"/>
        </a:buClr>
        <a:buSzPct val="100000"/>
        <a:buFont typeface="Arial" pitchFamily="34" charset="0"/>
        <a:defRPr sz="2400" kern="1200">
          <a:solidFill>
            <a:srgbClr val="595959"/>
          </a:solidFill>
          <a:latin typeface="Century Gothic"/>
          <a:ea typeface="Century Gothic" pitchFamily="34" charset="0"/>
          <a:cs typeface="Century Gothic"/>
        </a:defRPr>
      </a:lvl4pPr>
      <a:lvl5pPr marL="1371600" indent="-228600" algn="l" rtl="0" eaLnBrk="0" fontAlgn="base" hangingPunct="0">
        <a:spcBef>
          <a:spcPts val="3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print"/>
          <a:srcRect/>
          <a:stretch>
            <a:fillRect/>
          </a:stretch>
        </a:blipFill>
        <a:effectLst/>
      </p:bgPr>
    </p:bg>
    <p:spTree>
      <p:nvGrpSpPr>
        <p:cNvPr id="1" name=""/>
        <p:cNvGrpSpPr/>
        <p:nvPr/>
      </p:nvGrpSpPr>
      <p:grpSpPr>
        <a:xfrm>
          <a:off x="0" y="0"/>
          <a:ext cx="0" cy="0"/>
          <a:chOff x="0" y="0"/>
          <a:chExt cx="0" cy="0"/>
        </a:xfrm>
      </p:grpSpPr>
      <p:pic>
        <p:nvPicPr>
          <p:cNvPr id="5122" name="Picture 11" descr="BGLOGO.png"/>
          <p:cNvPicPr>
            <a:picLocks noChangeAspect="1"/>
          </p:cNvPicPr>
          <p:nvPr/>
        </p:nvPicPr>
        <p:blipFill>
          <a:blip r:embed="rId11" cstate="print"/>
          <a:srcRect/>
          <a:stretch>
            <a:fillRect/>
          </a:stretch>
        </p:blipFill>
        <p:spPr bwMode="auto">
          <a:xfrm>
            <a:off x="7620000" y="0"/>
            <a:ext cx="1524000" cy="441325"/>
          </a:xfrm>
          <a:prstGeom prst="rect">
            <a:avLst/>
          </a:prstGeom>
          <a:noFill/>
          <a:ln w="9525">
            <a:noFill/>
            <a:miter lim="800000"/>
            <a:headEnd/>
            <a:tailEnd/>
          </a:ln>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76" name="TextBox 7"/>
          <p:cNvSpPr txBox="1">
            <a:spLocks noChangeArrowheads="1"/>
          </p:cNvSpPr>
          <p:nvPr/>
        </p:nvSpPr>
        <p:spPr bwMode="auto">
          <a:xfrm>
            <a:off x="0" y="6553200"/>
            <a:ext cx="9144000" cy="461665"/>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1200" dirty="0" smtClean="0">
                <a:solidFill>
                  <a:prstClr val="white"/>
                </a:solidFill>
                <a:latin typeface="Century Gothic" pitchFamily="34" charset="0"/>
              </a:rPr>
              <a:t>CMMi Level 5 | ISO 27001  |  Copyright © 2013 Bleum Inc.</a:t>
            </a:r>
          </a:p>
          <a:p>
            <a:pPr eaLnBrk="1" hangingPunct="1">
              <a:defRPr/>
            </a:pPr>
            <a:endParaRPr lang="en-US" sz="1200" dirty="0" smtClean="0">
              <a:solidFill>
                <a:prstClr val="black"/>
              </a:solidFill>
              <a:latin typeface="Century Gothic" pitchFamily="34" charset="0"/>
            </a:endParaRPr>
          </a:p>
        </p:txBody>
      </p:sp>
      <p:sp>
        <p:nvSpPr>
          <p:cNvPr id="5" name="Slide Number Placeholder 5"/>
          <p:cNvSpPr>
            <a:spLocks noGrp="1"/>
          </p:cNvSpPr>
          <p:nvPr>
            <p:ph type="sldNum" sz="quarter" idx="4"/>
          </p:nvPr>
        </p:nvSpPr>
        <p:spPr>
          <a:xfrm>
            <a:off x="7162800" y="6562725"/>
            <a:ext cx="1981200" cy="365125"/>
          </a:xfrm>
          <a:prstGeom prst="rect">
            <a:avLst/>
          </a:prstGeom>
        </p:spPr>
        <p:txBody>
          <a:bodyPr/>
          <a:lstStyle>
            <a:lvl1pPr algn="r">
              <a:defRPr sz="1200">
                <a:solidFill>
                  <a:schemeClr val="bg1"/>
                </a:solidFill>
                <a:latin typeface="Century Gothic" pitchFamily="34" charset="0"/>
                <a:cs typeface="Arial" charset="0"/>
              </a:defRPr>
            </a:lvl1pPr>
          </a:lstStyle>
          <a:p>
            <a:pPr>
              <a:defRPr/>
            </a:pPr>
            <a:fld id="{1B59A7D8-9FD8-4DDF-8839-B0B21309F41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1571479033"/>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sz="3200" kern="1200">
          <a:solidFill>
            <a:srgbClr val="528693"/>
          </a:solidFill>
          <a:latin typeface="Century Gothic"/>
          <a:ea typeface="Century Gothic" pitchFamily="34" charset="0"/>
          <a:cs typeface="Century Gothic"/>
        </a:defRPr>
      </a:lvl1pPr>
      <a:lvl2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2pPr>
      <a:lvl3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3pPr>
      <a:lvl4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4pPr>
      <a:lvl5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5pPr>
      <a:lvl6pPr marL="4572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6pPr>
      <a:lvl7pPr marL="9144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7pPr>
      <a:lvl8pPr marL="13716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8pPr>
      <a:lvl9pPr marL="18288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9pPr>
    </p:titleStyle>
    <p:bodyStyle>
      <a:lvl1pPr marL="273050" indent="-273050" algn="l" rtl="0" eaLnBrk="0" fontAlgn="base" hangingPunct="0">
        <a:spcBef>
          <a:spcPts val="600"/>
        </a:spcBef>
        <a:spcAft>
          <a:spcPct val="0"/>
        </a:spcAft>
        <a:buClr>
          <a:schemeClr val="accent1"/>
        </a:buClr>
        <a:buSzPct val="100000"/>
        <a:buFont typeface="Arial" pitchFamily="34" charset="0"/>
        <a:defRPr sz="2400" kern="1200">
          <a:solidFill>
            <a:srgbClr val="595959"/>
          </a:solidFill>
          <a:latin typeface="Century Gothic"/>
          <a:ea typeface="Century Gothic" pitchFamily="34" charset="0"/>
          <a:cs typeface="Century Gothic"/>
        </a:defRPr>
      </a:lvl1pPr>
      <a:lvl2pPr marL="547688" indent="-273050" algn="l" rtl="0" eaLnBrk="0" fontAlgn="base" hangingPunct="0">
        <a:spcBef>
          <a:spcPts val="5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2pPr>
      <a:lvl3pPr marL="822325" indent="-228600" algn="l" rtl="0" eaLnBrk="0" fontAlgn="base" hangingPunct="0">
        <a:spcBef>
          <a:spcPts val="500"/>
        </a:spcBef>
        <a:spcAft>
          <a:spcPct val="0"/>
        </a:spcAft>
        <a:buClr>
          <a:srgbClr val="BCBCBC"/>
        </a:buClr>
        <a:buSzPct val="100000"/>
        <a:buFont typeface="Arial" pitchFamily="34" charset="0"/>
        <a:defRPr sz="2400" kern="1200">
          <a:solidFill>
            <a:srgbClr val="595959"/>
          </a:solidFill>
          <a:latin typeface="Century Gothic"/>
          <a:ea typeface="Century Gothic" pitchFamily="34" charset="0"/>
          <a:cs typeface="Century Gothic"/>
        </a:defRPr>
      </a:lvl3pPr>
      <a:lvl4pPr marL="1096963" indent="-228600" algn="l" rtl="0" eaLnBrk="0" fontAlgn="base" hangingPunct="0">
        <a:spcBef>
          <a:spcPts val="400"/>
        </a:spcBef>
        <a:spcAft>
          <a:spcPct val="0"/>
        </a:spcAft>
        <a:buClr>
          <a:srgbClr val="8BA2B4"/>
        </a:buClr>
        <a:buSzPct val="100000"/>
        <a:buFont typeface="Arial" pitchFamily="34" charset="0"/>
        <a:defRPr sz="2400" kern="1200">
          <a:solidFill>
            <a:srgbClr val="595959"/>
          </a:solidFill>
          <a:latin typeface="Century Gothic"/>
          <a:ea typeface="Century Gothic" pitchFamily="34" charset="0"/>
          <a:cs typeface="Century Gothic"/>
        </a:defRPr>
      </a:lvl4pPr>
      <a:lvl5pPr marL="1371600" indent="-228600" algn="l" rtl="0" eaLnBrk="0" fontAlgn="base" hangingPunct="0">
        <a:spcBef>
          <a:spcPts val="3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5"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algn="ctr">
              <a:defRPr/>
            </a:pPr>
            <a:r>
              <a:rPr lang="en-US" sz="1200" dirty="0" smtClean="0">
                <a:solidFill>
                  <a:prstClr val="white"/>
                </a:solidFill>
                <a:latin typeface="Century Gothic"/>
                <a:cs typeface="Century Gothic"/>
              </a:rPr>
              <a:t>CMMI Level 5 | ISO 27001  |  Copyright © 2013 Bleum Inc.</a:t>
            </a:r>
          </a:p>
          <a:p>
            <a:endParaRPr lang="en-US" sz="1200" dirty="0">
              <a:solidFill>
                <a:prstClr val="black"/>
              </a:solidFill>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34508974"/>
      </p:ext>
    </p:extLst>
  </p:cSld>
  <p:clrMap bg1="lt1" tx1="dk1" bg2="lt2" tx2="dk2" accent1="accent1" accent2="accent2" accent3="accent3" accent4="accent4" accent5="accent5" accent6="accent6" hlink="hlink" folHlink="folHlink"/>
  <p:sldLayoutIdLst>
    <p:sldLayoutId id="2147483814" r:id="rId1"/>
    <p:sldLayoutId id="2147483815" r:id="rId2"/>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6"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algn="ctr">
              <a:defRPr/>
            </a:pPr>
            <a:r>
              <a:rPr lang="en-US" sz="1200" dirty="0" smtClean="0">
                <a:solidFill>
                  <a:prstClr val="white"/>
                </a:solidFill>
                <a:latin typeface="Century Gothic"/>
                <a:cs typeface="Century Gothic"/>
              </a:rPr>
              <a:t>CMMI Level 5 | ISO 27001  |  Copyright © 2013 Bleum Inc.</a:t>
            </a:r>
          </a:p>
          <a:p>
            <a:endParaRPr lang="en-US" sz="1200" dirty="0">
              <a:solidFill>
                <a:prstClr val="black"/>
              </a:solidFill>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890496599"/>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2" r:id="rId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7651" name="Rectangle 4"/>
          <p:cNvSpPr>
            <a:spLocks noGrp="1" noChangeArrowheads="1"/>
          </p:cNvSpPr>
          <p:nvPr>
            <p:ph type="body" idx="1"/>
          </p:nvPr>
        </p:nvSpPr>
        <p:spPr bwMode="auto">
          <a:xfrm>
            <a:off x="457200" y="1751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12"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latin typeface="Arial"/>
                <a:ea typeface="ＭＳ Ｐゴシック" pitchFamily="-105" charset="-128"/>
                <a:cs typeface="+mn-cs"/>
              </a:rPr>
              <a:pPr>
                <a:defRPr/>
              </a:pPr>
              <a:t>‹#›</a:t>
            </a:fld>
            <a:endParaRPr lang="en-US" dirty="0">
              <a:solidFill>
                <a:srgbClr val="000000"/>
              </a:solidFill>
              <a:latin typeface="Arial"/>
              <a:ea typeface="ＭＳ Ｐゴシック" pitchFamily="-105" charset="-128"/>
              <a:cs typeface="+mn-cs"/>
            </a:endParaRPr>
          </a:p>
        </p:txBody>
      </p:sp>
      <p:sp>
        <p:nvSpPr>
          <p:cNvPr id="10" name="TextBox 9"/>
          <p:cNvSpPr txBox="1"/>
          <p:nvPr/>
        </p:nvSpPr>
        <p:spPr>
          <a:xfrm>
            <a:off x="457200" y="6634649"/>
            <a:ext cx="4648200" cy="215444"/>
          </a:xfrm>
          <a:prstGeom prst="rect">
            <a:avLst/>
          </a:prstGeom>
          <a:noFill/>
        </p:spPr>
        <p:txBody>
          <a:bodyPr>
            <a:prstTxWarp prst="textNoShape">
              <a:avLst/>
            </a:prstTxWarp>
            <a:spAutoFit/>
          </a:bodyPr>
          <a:lstStyle/>
          <a:p>
            <a:pPr>
              <a:defRPr/>
            </a:pPr>
            <a:r>
              <a:rPr lang="en-US" sz="800" dirty="0">
                <a:solidFill>
                  <a:srgbClr val="919195"/>
                </a:solidFill>
                <a:latin typeface="Arial"/>
                <a:ea typeface="ＭＳ Ｐゴシック" pitchFamily="-105" charset="-128"/>
                <a:cs typeface="+mn-cs"/>
              </a:rPr>
              <a:t>Copyright 2013 JDA Software Group, Inc. - CONFIDENTIAL</a:t>
            </a:r>
          </a:p>
        </p:txBody>
      </p:sp>
    </p:spTree>
    <p:extLst>
      <p:ext uri="{BB962C8B-B14F-4D97-AF65-F5344CB8AC3E}">
        <p14:creationId xmlns:p14="http://schemas.microsoft.com/office/powerpoint/2010/main" val="1423281350"/>
      </p:ext>
    </p:extLst>
  </p:cSld>
  <p:clrMap bg1="lt1" tx1="dk1" bg2="lt2" tx2="dk2" accent1="accent1" accent2="accent2" accent3="accent3" accent4="accent4" accent5="accent5" accent6="accent6" hlink="hlink" folHlink="fol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Lst>
  <p:hf hdr="0" ftr="0" dt="0"/>
  <p:txStyles>
    <p:titleStyle>
      <a:lvl1pPr algn="l" rtl="0" eaLnBrk="1" fontAlgn="base" hangingPunct="1">
        <a:lnSpc>
          <a:spcPts val="4200"/>
        </a:lnSpc>
        <a:spcBef>
          <a:spcPct val="0"/>
        </a:spcBef>
        <a:spcAft>
          <a:spcPct val="0"/>
        </a:spcAft>
        <a:defRPr lang="en-US" sz="3600" dirty="0">
          <a:solidFill>
            <a:schemeClr val="bg1"/>
          </a:solidFill>
          <a:latin typeface="Arial" pitchFamily="34" charset="0"/>
          <a:ea typeface="ＭＳ Ｐゴシック" pitchFamily="-105" charset="-128"/>
          <a:cs typeface="Arial" pitchFamily="34" charset="0"/>
        </a:defRPr>
      </a:lvl1pPr>
      <a:lvl2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2pPr>
      <a:lvl3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3pPr>
      <a:lvl4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4pPr>
      <a:lvl5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750"/>
        </a:spcBef>
        <a:spcAft>
          <a:spcPct val="0"/>
        </a:spcAft>
        <a:buClr>
          <a:schemeClr val="accent1"/>
        </a:buClr>
        <a:buChar char="•"/>
        <a:defRPr sz="2400">
          <a:solidFill>
            <a:schemeClr val="tx2"/>
          </a:solidFill>
          <a:latin typeface="Arial" pitchFamily="34" charset="0"/>
          <a:ea typeface="ＭＳ Ｐゴシック" pitchFamily="-105" charset="-128"/>
          <a:cs typeface="Arial" pitchFamily="34" charset="0"/>
        </a:defRPr>
      </a:lvl1pPr>
      <a:lvl2pPr marL="742950" indent="-285750" algn="l" rtl="0" eaLnBrk="1" fontAlgn="base" hangingPunct="1">
        <a:spcBef>
          <a:spcPct val="20000"/>
        </a:spcBef>
        <a:spcAft>
          <a:spcPct val="0"/>
        </a:spcAft>
        <a:buClr>
          <a:schemeClr val="accent1"/>
        </a:buClr>
        <a:buChar char="–"/>
        <a:defRPr sz="2000">
          <a:solidFill>
            <a:schemeClr val="tx2"/>
          </a:solidFill>
          <a:latin typeface="Arial" pitchFamily="34" charset="0"/>
          <a:ea typeface="ＭＳ Ｐゴシック" pitchFamily="-105" charset="-128"/>
          <a:cs typeface="Arial" pitchFamily="34" charset="0"/>
        </a:defRPr>
      </a:lvl2pPr>
      <a:lvl3pPr marL="1143000" indent="-228600" algn="l" rtl="0" eaLnBrk="1" fontAlgn="base" hangingPunct="1">
        <a:spcBef>
          <a:spcPct val="20000"/>
        </a:spcBef>
        <a:spcAft>
          <a:spcPct val="0"/>
        </a:spcAft>
        <a:buClr>
          <a:schemeClr val="accent1"/>
        </a:buClr>
        <a:buChar char="•"/>
        <a:defRPr sz="1800">
          <a:solidFill>
            <a:schemeClr val="tx2"/>
          </a:solidFill>
          <a:latin typeface="Arial" pitchFamily="34" charset="0"/>
          <a:ea typeface="ＭＳ Ｐゴシック" pitchFamily="-105" charset="-128"/>
          <a:cs typeface="Arial" pitchFamily="34" charset="0"/>
        </a:defRPr>
      </a:lvl3pPr>
      <a:lvl4pPr marL="16002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4pPr>
      <a:lvl5pPr marL="20574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7651" name="Rectangle 4"/>
          <p:cNvSpPr>
            <a:spLocks noGrp="1" noChangeArrowheads="1"/>
          </p:cNvSpPr>
          <p:nvPr>
            <p:ph type="body" idx="1"/>
          </p:nvPr>
        </p:nvSpPr>
        <p:spPr bwMode="auto">
          <a:xfrm>
            <a:off x="457200" y="1751202"/>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8" name="Rectangle 3"/>
          <p:cNvSpPr>
            <a:spLocks noGrp="1" noChangeArrowheads="1"/>
          </p:cNvSpPr>
          <p:nvPr>
            <p:ph type="title"/>
          </p:nvPr>
        </p:nvSpPr>
        <p:spPr bwMode="auto">
          <a:xfrm>
            <a:off x="457200" y="152400"/>
            <a:ext cx="68580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p>
            <a:pPr lvl="0"/>
            <a:r>
              <a:rPr lang="en-US" altLang="zh-CN" smtClean="0"/>
              <a:t>Click to edit Master title style</a:t>
            </a:r>
            <a:endParaRPr lang="en-US" dirty="0"/>
          </a:p>
        </p:txBody>
      </p:sp>
      <p:sp>
        <p:nvSpPr>
          <p:cNvPr id="12" name="Slide Number Placeholder 10"/>
          <p:cNvSpPr>
            <a:spLocks noGrp="1" noChangeArrowheads="1"/>
          </p:cNvSpPr>
          <p:nvPr>
            <p:ph type="sldNum" sz="quarter" idx="4"/>
          </p:nvPr>
        </p:nvSpPr>
        <p:spPr>
          <a:xfrm>
            <a:off x="8534400" y="6629400"/>
            <a:ext cx="567813" cy="228600"/>
          </a:xfrm>
          <a:prstGeom prst="rect">
            <a:avLst/>
          </a:prstGeom>
        </p:spPr>
        <p:txBody>
          <a:bodyPr/>
          <a:lstStyle>
            <a:lvl1pPr algn="r">
              <a:defRPr sz="1000"/>
            </a:lvl1pPr>
          </a:lstStyle>
          <a:p>
            <a:pPr>
              <a:defRPr/>
            </a:pPr>
            <a:fld id="{A86557AE-D911-0F4C-AC53-EAE0FE81A38E}" type="slidenum">
              <a:rPr lang="en-US" smtClean="0">
                <a:solidFill>
                  <a:srgbClr val="000000"/>
                </a:solidFill>
                <a:latin typeface="Arial"/>
                <a:ea typeface="ＭＳ Ｐゴシック" pitchFamily="-105" charset="-128"/>
                <a:cs typeface="+mn-cs"/>
              </a:rPr>
              <a:pPr>
                <a:defRPr/>
              </a:pPr>
              <a:t>‹#›</a:t>
            </a:fld>
            <a:endParaRPr lang="en-US" dirty="0">
              <a:solidFill>
                <a:srgbClr val="000000"/>
              </a:solidFill>
              <a:latin typeface="Arial"/>
              <a:ea typeface="ＭＳ Ｐゴシック" pitchFamily="-105" charset="-128"/>
              <a:cs typeface="+mn-cs"/>
            </a:endParaRPr>
          </a:p>
        </p:txBody>
      </p:sp>
      <p:sp>
        <p:nvSpPr>
          <p:cNvPr id="10" name="TextBox 9"/>
          <p:cNvSpPr txBox="1"/>
          <p:nvPr/>
        </p:nvSpPr>
        <p:spPr>
          <a:xfrm>
            <a:off x="457200" y="6634649"/>
            <a:ext cx="4648200" cy="215444"/>
          </a:xfrm>
          <a:prstGeom prst="rect">
            <a:avLst/>
          </a:prstGeom>
          <a:noFill/>
        </p:spPr>
        <p:txBody>
          <a:bodyPr>
            <a:prstTxWarp prst="textNoShape">
              <a:avLst/>
            </a:prstTxWarp>
            <a:spAutoFit/>
          </a:bodyPr>
          <a:lstStyle/>
          <a:p>
            <a:pPr>
              <a:defRPr/>
            </a:pPr>
            <a:r>
              <a:rPr lang="en-US" sz="800" dirty="0">
                <a:solidFill>
                  <a:srgbClr val="919195"/>
                </a:solidFill>
                <a:latin typeface="Arial"/>
                <a:ea typeface="ＭＳ Ｐゴシック" pitchFamily="-105" charset="-128"/>
                <a:cs typeface="+mn-cs"/>
              </a:rPr>
              <a:t>Copyright 2013 JDA Software Group, Inc. - CONFIDENTIAL</a:t>
            </a:r>
          </a:p>
        </p:txBody>
      </p:sp>
    </p:spTree>
    <p:extLst>
      <p:ext uri="{BB962C8B-B14F-4D97-AF65-F5344CB8AC3E}">
        <p14:creationId xmlns:p14="http://schemas.microsoft.com/office/powerpoint/2010/main" val="192649364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 id="2147483858" r:id="rId15"/>
  </p:sldLayoutIdLst>
  <p:hf hdr="0" ftr="0" dt="0"/>
  <p:txStyles>
    <p:titleStyle>
      <a:lvl1pPr algn="l" rtl="0" eaLnBrk="1" fontAlgn="base" hangingPunct="1">
        <a:lnSpc>
          <a:spcPts val="4200"/>
        </a:lnSpc>
        <a:spcBef>
          <a:spcPct val="0"/>
        </a:spcBef>
        <a:spcAft>
          <a:spcPct val="0"/>
        </a:spcAft>
        <a:defRPr lang="en-US" sz="3600" dirty="0">
          <a:solidFill>
            <a:schemeClr val="bg1"/>
          </a:solidFill>
          <a:latin typeface="Arial" pitchFamily="34" charset="0"/>
          <a:ea typeface="ＭＳ Ｐゴシック" pitchFamily="-105" charset="-128"/>
          <a:cs typeface="Arial" pitchFamily="34" charset="0"/>
        </a:defRPr>
      </a:lvl1pPr>
      <a:lvl2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2pPr>
      <a:lvl3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3pPr>
      <a:lvl4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4pPr>
      <a:lvl5pPr algn="l" rtl="0" eaLnBrk="1" fontAlgn="base" hangingPunct="1">
        <a:lnSpc>
          <a:spcPts val="4200"/>
        </a:lnSpc>
        <a:spcBef>
          <a:spcPct val="0"/>
        </a:spcBef>
        <a:spcAft>
          <a:spcPct val="0"/>
        </a:spcAft>
        <a:defRPr sz="3500">
          <a:solidFill>
            <a:srgbClr val="818285"/>
          </a:solidFill>
          <a:latin typeface="Arial Narrow" pitchFamily="-105" charset="0"/>
          <a:ea typeface="ＭＳ Ｐゴシック" pitchFamily="-105" charset="-128"/>
          <a:cs typeface="ＭＳ Ｐゴシック" pitchFamily="-105" charset="-128"/>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ts val="750"/>
        </a:spcBef>
        <a:spcAft>
          <a:spcPct val="0"/>
        </a:spcAft>
        <a:buClr>
          <a:schemeClr val="accent1"/>
        </a:buClr>
        <a:buChar char="•"/>
        <a:defRPr sz="2400">
          <a:solidFill>
            <a:schemeClr val="tx2"/>
          </a:solidFill>
          <a:latin typeface="Arial" pitchFamily="34" charset="0"/>
          <a:ea typeface="ＭＳ Ｐゴシック" pitchFamily="-105" charset="-128"/>
          <a:cs typeface="Arial" pitchFamily="34" charset="0"/>
        </a:defRPr>
      </a:lvl1pPr>
      <a:lvl2pPr marL="742950" indent="-285750" algn="l" rtl="0" eaLnBrk="1" fontAlgn="base" hangingPunct="1">
        <a:spcBef>
          <a:spcPct val="20000"/>
        </a:spcBef>
        <a:spcAft>
          <a:spcPct val="0"/>
        </a:spcAft>
        <a:buClr>
          <a:schemeClr val="accent1"/>
        </a:buClr>
        <a:buChar char="–"/>
        <a:defRPr sz="2000">
          <a:solidFill>
            <a:schemeClr val="tx2"/>
          </a:solidFill>
          <a:latin typeface="Arial" pitchFamily="34" charset="0"/>
          <a:ea typeface="ＭＳ Ｐゴシック" pitchFamily="-105" charset="-128"/>
          <a:cs typeface="Arial" pitchFamily="34" charset="0"/>
        </a:defRPr>
      </a:lvl2pPr>
      <a:lvl3pPr marL="1143000" indent="-228600" algn="l" rtl="0" eaLnBrk="1" fontAlgn="base" hangingPunct="1">
        <a:spcBef>
          <a:spcPct val="20000"/>
        </a:spcBef>
        <a:spcAft>
          <a:spcPct val="0"/>
        </a:spcAft>
        <a:buClr>
          <a:schemeClr val="accent1"/>
        </a:buClr>
        <a:buChar char="•"/>
        <a:defRPr sz="1800">
          <a:solidFill>
            <a:schemeClr val="tx2"/>
          </a:solidFill>
          <a:latin typeface="Arial" pitchFamily="34" charset="0"/>
          <a:ea typeface="ＭＳ Ｐゴシック" pitchFamily="-105" charset="-128"/>
          <a:cs typeface="Arial" pitchFamily="34" charset="0"/>
        </a:defRPr>
      </a:lvl3pPr>
      <a:lvl4pPr marL="16002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4pPr>
      <a:lvl5pPr marL="2057400" indent="-228600" algn="l" rtl="0" eaLnBrk="1" fontAlgn="base" hangingPunct="1">
        <a:spcBef>
          <a:spcPct val="20000"/>
        </a:spcBef>
        <a:spcAft>
          <a:spcPct val="0"/>
        </a:spcAft>
        <a:buClr>
          <a:schemeClr val="accent1"/>
        </a:buClr>
        <a:buChar char="»"/>
        <a:defRPr sz="1600">
          <a:solidFill>
            <a:schemeClr val="tx2"/>
          </a:solidFill>
          <a:latin typeface="Arial" pitchFamily="34" charset="0"/>
          <a:ea typeface="ＭＳ Ｐゴシック" pitchFamily="-105" charset="-128"/>
          <a:cs typeface="Arial" pitchFamily="34" charset="0"/>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5"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marL="0" marR="0" indent="0" algn="ctr" defTabSz="914400" rtl="0" eaLnBrk="1" fontAlgn="base" latinLnBrk="0" hangingPunct="1">
              <a:lnSpc>
                <a:spcPct val="100000"/>
              </a:lnSpc>
              <a:spcBef>
                <a:spcPct val="0"/>
              </a:spcBef>
              <a:spcAft>
                <a:spcPct val="0"/>
              </a:spcAft>
              <a:buClrTx/>
              <a:buSzTx/>
              <a:buFontTx/>
              <a:buNone/>
              <a:tabLst/>
              <a:defRPr/>
            </a:pPr>
            <a:r>
              <a:rPr lang="en-US" sz="1200" dirty="0" smtClean="0">
                <a:solidFill>
                  <a:schemeClr val="bg1"/>
                </a:solidFill>
                <a:latin typeface="Century Gothic"/>
                <a:cs typeface="Century Gothic"/>
              </a:rPr>
              <a:t>CMMI Level 5 | ISO 27001  |  Copyright © 2013 Bleum Inc.</a:t>
            </a:r>
          </a:p>
          <a:p>
            <a:endParaRPr lang="en-US" sz="1200" dirty="0">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cstate="print"/>
          <a:srcRect/>
          <a:stretch>
            <a:fillRect/>
          </a:stretch>
        </a:blipFill>
        <a:effectLst/>
      </p:bgPr>
    </p:bg>
    <p:spTree>
      <p:nvGrpSpPr>
        <p:cNvPr id="1" name=""/>
        <p:cNvGrpSpPr/>
        <p:nvPr/>
      </p:nvGrpSpPr>
      <p:grpSpPr>
        <a:xfrm>
          <a:off x="0" y="0"/>
          <a:ext cx="0" cy="0"/>
          <a:chOff x="0" y="0"/>
          <a:chExt cx="0" cy="0"/>
        </a:xfrm>
      </p:grpSpPr>
      <p:pic>
        <p:nvPicPr>
          <p:cNvPr id="8" name="Picture 7" descr="curve.png"/>
          <p:cNvPicPr>
            <a:picLocks noChangeAspect="1"/>
          </p:cNvPicPr>
          <p:nvPr/>
        </p:nvPicPr>
        <p:blipFill>
          <a:blip r:embed="rId5" cstate="print"/>
          <a:stretch>
            <a:fillRect/>
          </a:stretch>
        </p:blipFill>
        <p:spPr>
          <a:xfrm>
            <a:off x="0" y="5266944"/>
            <a:ext cx="9144000" cy="1591056"/>
          </a:xfrm>
          <a:prstGeom prst="rect">
            <a:avLst/>
          </a:prstGeom>
        </p:spPr>
      </p:pic>
    </p:spTree>
  </p:cSld>
  <p:clrMap bg1="lt1" tx1="dk1" bg2="lt2" tx2="dk2" accent1="accent1" accent2="accent2" accent3="accent3" accent4="accent4" accent5="accent5" accent6="accent6" hlink="hlink" folHlink="folHlink"/>
  <p:sldLayoutIdLst>
    <p:sldLayoutId id="2147483727" r:id="rId1"/>
    <p:sldLayoutId id="2147483826" r:id="rId2"/>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cstate="print"/>
          <a:stretch>
            <a:fillRect/>
          </a:stretch>
        </a:blipFill>
        <a:effectLst/>
      </p:bgPr>
    </p:bg>
    <p:spTree>
      <p:nvGrpSpPr>
        <p:cNvPr id="1" name=""/>
        <p:cNvGrpSpPr/>
        <p:nvPr/>
      </p:nvGrpSpPr>
      <p:grpSpPr>
        <a:xfrm>
          <a:off x="0" y="0"/>
          <a:ext cx="0" cy="0"/>
          <a:chOff x="0" y="0"/>
          <a:chExt cx="0" cy="0"/>
        </a:xfrm>
      </p:grpSpPr>
      <p:pic>
        <p:nvPicPr>
          <p:cNvPr id="7" name="Picture 6" descr="BGLOGO.png"/>
          <p:cNvPicPr>
            <a:picLocks noChangeAspect="1"/>
          </p:cNvPicPr>
          <p:nvPr/>
        </p:nvPicPr>
        <p:blipFill>
          <a:blip r:embed="rId3" cstate="print"/>
          <a:stretch>
            <a:fillRect/>
          </a:stretch>
        </p:blipFill>
        <p:spPr>
          <a:xfrm>
            <a:off x="7392276" y="6350000"/>
            <a:ext cx="1751724" cy="508000"/>
          </a:xfrm>
          <a:prstGeom prst="rect">
            <a:avLst/>
          </a:prstGeom>
        </p:spPr>
      </p:pic>
      <p:sp>
        <p:nvSpPr>
          <p:cNvPr id="8" name="TextBox 7"/>
          <p:cNvSpPr txBox="1"/>
          <p:nvPr/>
        </p:nvSpPr>
        <p:spPr>
          <a:xfrm>
            <a:off x="251520" y="476672"/>
            <a:ext cx="2376264" cy="646331"/>
          </a:xfrm>
          <a:prstGeom prst="rect">
            <a:avLst/>
          </a:prstGeom>
          <a:noFill/>
        </p:spPr>
        <p:txBody>
          <a:bodyPr wrap="square" rtlCol="0">
            <a:spAutoFit/>
          </a:bodyPr>
          <a:lstStyle/>
          <a:p>
            <a:r>
              <a:rPr lang="en-US" sz="3600" dirty="0" smtClean="0">
                <a:solidFill>
                  <a:prstClr val="white"/>
                </a:solidFill>
                <a:latin typeface="Century Gothic" pitchFamily="34" charset="0"/>
              </a:rPr>
              <a:t>Content</a:t>
            </a:r>
            <a:endParaRPr lang="en-US" sz="3600" dirty="0">
              <a:solidFill>
                <a:prstClr val="white"/>
              </a:solidFill>
              <a:latin typeface="Century Gothic" pitchFamily="34" charset="0"/>
            </a:endParaRPr>
          </a:p>
        </p:txBody>
      </p:sp>
      <p:sp>
        <p:nvSpPr>
          <p:cNvPr id="9" name="TextBox 8"/>
          <p:cNvSpPr txBox="1"/>
          <p:nvPr/>
        </p:nvSpPr>
        <p:spPr>
          <a:xfrm>
            <a:off x="0" y="6525344"/>
            <a:ext cx="4536504" cy="461665"/>
          </a:xfrm>
          <a:prstGeom prst="rect">
            <a:avLst/>
          </a:prstGeom>
          <a:noFill/>
        </p:spPr>
        <p:txBody>
          <a:bodyPr wrap="square" rtlCol="0">
            <a:spAutoFit/>
          </a:bodyPr>
          <a:lstStyle/>
          <a:p>
            <a:pPr fontAlgn="auto">
              <a:spcBef>
                <a:spcPts val="0"/>
              </a:spcBef>
              <a:spcAft>
                <a:spcPts val="0"/>
              </a:spcAft>
              <a:defRPr/>
            </a:pPr>
            <a:r>
              <a:rPr lang="en-US" sz="1200" dirty="0" smtClean="0">
                <a:solidFill>
                  <a:srgbClr val="7F7F7F"/>
                </a:solidFill>
                <a:latin typeface="Century Gothic" pitchFamily="34" charset="0"/>
              </a:rPr>
              <a:t>CMMI Level 5 | ISO 27001  |  Copyright © 2013 Bleum Inc.</a:t>
            </a:r>
          </a:p>
          <a:p>
            <a:endParaRPr lang="en-US" sz="1200" dirty="0">
              <a:solidFill>
                <a:prstClr val="black"/>
              </a:solidFill>
              <a:latin typeface="Century Gothic" pitchFamily="34" charset="0"/>
            </a:endParaRPr>
          </a:p>
        </p:txBody>
      </p:sp>
    </p:spTree>
    <p:extLst>
      <p:ext uri="{BB962C8B-B14F-4D97-AF65-F5344CB8AC3E}">
        <p14:creationId xmlns:p14="http://schemas.microsoft.com/office/powerpoint/2010/main" val="175882421"/>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bg1"/>
          </a:solidFill>
          <a:latin typeface="Century Gothic"/>
          <a:ea typeface="+mj-ea"/>
          <a:cs typeface="Century Gothic"/>
        </a:defRPr>
      </a:lvl1pPr>
    </p:titleStyle>
    <p:bodyStyle>
      <a:lvl1pPr marL="342900" indent="-342900" algn="l" defTabSz="457200" rtl="0" eaLnBrk="1" latinLnBrk="0" hangingPunct="1">
        <a:spcBef>
          <a:spcPct val="20000"/>
        </a:spcBef>
        <a:buSzPct val="60000"/>
        <a:buFontTx/>
        <a:buBlip>
          <a:blip r:embed="rId4"/>
        </a:buBlip>
        <a:defRPr sz="2400" kern="1200">
          <a:solidFill>
            <a:schemeClr val="tx1">
              <a:lumMod val="65000"/>
              <a:lumOff val="35000"/>
            </a:schemeClr>
          </a:solidFill>
          <a:latin typeface="Century Gothic"/>
          <a:ea typeface="+mn-ea"/>
          <a:cs typeface="Century Gothic"/>
        </a:defRPr>
      </a:lvl1pPr>
      <a:lvl2pPr marL="742950" indent="-285750" algn="l" defTabSz="457200" rtl="0" eaLnBrk="1" latinLnBrk="0" hangingPunct="1">
        <a:spcBef>
          <a:spcPct val="20000"/>
        </a:spcBef>
        <a:buSzPct val="60000"/>
        <a:buFontTx/>
        <a:buBlip>
          <a:blip r:embed="rId4"/>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60000"/>
        <a:buFontTx/>
        <a:buBlip>
          <a:blip r:embed="rId4"/>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cstate="print"/>
          <a:stretch>
            <a:fillRect/>
          </a:stretch>
        </a:blipFill>
        <a:effectLst/>
      </p:bgPr>
    </p:bg>
    <p:spTree>
      <p:nvGrpSpPr>
        <p:cNvPr id="1" name=""/>
        <p:cNvGrpSpPr/>
        <p:nvPr/>
      </p:nvGrpSpPr>
      <p:grpSpPr>
        <a:xfrm>
          <a:off x="0" y="0"/>
          <a:ext cx="0" cy="0"/>
          <a:chOff x="0" y="0"/>
          <a:chExt cx="0" cy="0"/>
        </a:xfrm>
      </p:grpSpPr>
      <p:pic>
        <p:nvPicPr>
          <p:cNvPr id="7" name="Picture 6" descr="BGLOGO.png"/>
          <p:cNvPicPr>
            <a:picLocks noChangeAspect="1"/>
          </p:cNvPicPr>
          <p:nvPr/>
        </p:nvPicPr>
        <p:blipFill>
          <a:blip r:embed="rId3" cstate="print"/>
          <a:stretch>
            <a:fillRect/>
          </a:stretch>
        </p:blipFill>
        <p:spPr>
          <a:xfrm>
            <a:off x="7392276" y="6350000"/>
            <a:ext cx="1751724" cy="508000"/>
          </a:xfrm>
          <a:prstGeom prst="rect">
            <a:avLst/>
          </a:prstGeom>
        </p:spPr>
      </p:pic>
      <p:sp>
        <p:nvSpPr>
          <p:cNvPr id="8" name="TextBox 7"/>
          <p:cNvSpPr txBox="1"/>
          <p:nvPr/>
        </p:nvSpPr>
        <p:spPr>
          <a:xfrm>
            <a:off x="251520" y="476672"/>
            <a:ext cx="2376264" cy="646331"/>
          </a:xfrm>
          <a:prstGeom prst="rect">
            <a:avLst/>
          </a:prstGeom>
          <a:noFill/>
        </p:spPr>
        <p:txBody>
          <a:bodyPr wrap="square" rtlCol="0">
            <a:spAutoFit/>
          </a:bodyPr>
          <a:lstStyle/>
          <a:p>
            <a:r>
              <a:rPr lang="en-US" sz="3600" dirty="0" smtClean="0">
                <a:solidFill>
                  <a:prstClr val="white"/>
                </a:solidFill>
                <a:latin typeface="Century Gothic" pitchFamily="34" charset="0"/>
              </a:rPr>
              <a:t>Content</a:t>
            </a:r>
            <a:endParaRPr lang="en-US" sz="3600" dirty="0">
              <a:solidFill>
                <a:prstClr val="white"/>
              </a:solidFill>
              <a:latin typeface="Century Gothic" pitchFamily="34" charset="0"/>
            </a:endParaRPr>
          </a:p>
        </p:txBody>
      </p:sp>
      <p:sp>
        <p:nvSpPr>
          <p:cNvPr id="9" name="TextBox 8"/>
          <p:cNvSpPr txBox="1"/>
          <p:nvPr/>
        </p:nvSpPr>
        <p:spPr>
          <a:xfrm>
            <a:off x="0" y="6525344"/>
            <a:ext cx="4536504" cy="461665"/>
          </a:xfrm>
          <a:prstGeom prst="rect">
            <a:avLst/>
          </a:prstGeom>
          <a:noFill/>
        </p:spPr>
        <p:txBody>
          <a:bodyPr wrap="square" rtlCol="0">
            <a:spAutoFit/>
          </a:bodyPr>
          <a:lstStyle/>
          <a:p>
            <a:pPr fontAlgn="auto">
              <a:spcBef>
                <a:spcPts val="0"/>
              </a:spcBef>
              <a:spcAft>
                <a:spcPts val="0"/>
              </a:spcAft>
              <a:defRPr/>
            </a:pPr>
            <a:r>
              <a:rPr lang="en-US" sz="1200" dirty="0" smtClean="0">
                <a:solidFill>
                  <a:srgbClr val="7F7F7F"/>
                </a:solidFill>
                <a:latin typeface="Century Gothic" pitchFamily="34" charset="0"/>
              </a:rPr>
              <a:t>CMMI Level 5 | ISO 27001  |  Copyright © 2013 Bleum Inc.</a:t>
            </a:r>
          </a:p>
          <a:p>
            <a:endParaRPr lang="en-US" sz="1200" dirty="0">
              <a:solidFill>
                <a:prstClr val="black"/>
              </a:solidFill>
              <a:latin typeface="Century Gothic" pitchFamily="34" charset="0"/>
            </a:endParaRPr>
          </a:p>
        </p:txBody>
      </p:sp>
    </p:spTree>
    <p:extLst>
      <p:ext uri="{BB962C8B-B14F-4D97-AF65-F5344CB8AC3E}">
        <p14:creationId xmlns:p14="http://schemas.microsoft.com/office/powerpoint/2010/main" val="109376466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bg1"/>
          </a:solidFill>
          <a:latin typeface="Century Gothic"/>
          <a:ea typeface="+mj-ea"/>
          <a:cs typeface="Century Gothic"/>
        </a:defRPr>
      </a:lvl1pPr>
    </p:titleStyle>
    <p:bodyStyle>
      <a:lvl1pPr marL="342900" indent="-342900" algn="l" defTabSz="457200" rtl="0" eaLnBrk="1" latinLnBrk="0" hangingPunct="1">
        <a:spcBef>
          <a:spcPct val="20000"/>
        </a:spcBef>
        <a:buSzPct val="60000"/>
        <a:buFontTx/>
        <a:buBlip>
          <a:blip r:embed="rId4"/>
        </a:buBlip>
        <a:defRPr sz="2400" kern="1200">
          <a:solidFill>
            <a:schemeClr val="tx1">
              <a:lumMod val="65000"/>
              <a:lumOff val="35000"/>
            </a:schemeClr>
          </a:solidFill>
          <a:latin typeface="Century Gothic"/>
          <a:ea typeface="+mn-ea"/>
          <a:cs typeface="Century Gothic"/>
        </a:defRPr>
      </a:lvl1pPr>
      <a:lvl2pPr marL="742950" indent="-285750" algn="l" defTabSz="457200" rtl="0" eaLnBrk="1" latinLnBrk="0" hangingPunct="1">
        <a:spcBef>
          <a:spcPct val="20000"/>
        </a:spcBef>
        <a:buSzPct val="60000"/>
        <a:buFontTx/>
        <a:buBlip>
          <a:blip r:embed="rId4"/>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60000"/>
        <a:buFontTx/>
        <a:buBlip>
          <a:blip r:embed="rId4"/>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cstate="print"/>
          <a:stretch>
            <a:fillRect/>
          </a:stretch>
        </a:blipFill>
        <a:effectLst/>
      </p:bgPr>
    </p:bg>
    <p:spTree>
      <p:nvGrpSpPr>
        <p:cNvPr id="1" name=""/>
        <p:cNvGrpSpPr/>
        <p:nvPr/>
      </p:nvGrpSpPr>
      <p:grpSpPr>
        <a:xfrm>
          <a:off x="0" y="0"/>
          <a:ext cx="0" cy="0"/>
          <a:chOff x="0" y="0"/>
          <a:chExt cx="0" cy="0"/>
        </a:xfrm>
      </p:grpSpPr>
      <p:pic>
        <p:nvPicPr>
          <p:cNvPr id="7" name="Picture 6" descr="BGLOGO.png"/>
          <p:cNvPicPr>
            <a:picLocks noChangeAspect="1"/>
          </p:cNvPicPr>
          <p:nvPr/>
        </p:nvPicPr>
        <p:blipFill>
          <a:blip r:embed="rId3" cstate="print"/>
          <a:stretch>
            <a:fillRect/>
          </a:stretch>
        </p:blipFill>
        <p:spPr>
          <a:xfrm>
            <a:off x="7392276" y="6350000"/>
            <a:ext cx="1751724" cy="508000"/>
          </a:xfrm>
          <a:prstGeom prst="rect">
            <a:avLst/>
          </a:prstGeom>
        </p:spPr>
      </p:pic>
      <p:sp>
        <p:nvSpPr>
          <p:cNvPr id="8" name="TextBox 7"/>
          <p:cNvSpPr txBox="1"/>
          <p:nvPr/>
        </p:nvSpPr>
        <p:spPr>
          <a:xfrm>
            <a:off x="251520" y="476672"/>
            <a:ext cx="2376264" cy="646331"/>
          </a:xfrm>
          <a:prstGeom prst="rect">
            <a:avLst/>
          </a:prstGeom>
          <a:noFill/>
        </p:spPr>
        <p:txBody>
          <a:bodyPr wrap="square" rtlCol="0">
            <a:spAutoFit/>
          </a:bodyPr>
          <a:lstStyle/>
          <a:p>
            <a:r>
              <a:rPr lang="en-US" sz="3600" dirty="0" smtClean="0">
                <a:solidFill>
                  <a:prstClr val="white"/>
                </a:solidFill>
                <a:latin typeface="Century Gothic" pitchFamily="34" charset="0"/>
              </a:rPr>
              <a:t>Content</a:t>
            </a:r>
            <a:endParaRPr lang="en-US" sz="3600" dirty="0">
              <a:solidFill>
                <a:prstClr val="white"/>
              </a:solidFill>
              <a:latin typeface="Century Gothic" pitchFamily="34" charset="0"/>
            </a:endParaRPr>
          </a:p>
        </p:txBody>
      </p:sp>
      <p:sp>
        <p:nvSpPr>
          <p:cNvPr id="9" name="TextBox 8"/>
          <p:cNvSpPr txBox="1"/>
          <p:nvPr/>
        </p:nvSpPr>
        <p:spPr>
          <a:xfrm>
            <a:off x="0" y="6525344"/>
            <a:ext cx="4536504" cy="461665"/>
          </a:xfrm>
          <a:prstGeom prst="rect">
            <a:avLst/>
          </a:prstGeom>
          <a:noFill/>
        </p:spPr>
        <p:txBody>
          <a:bodyPr wrap="square" rtlCol="0">
            <a:spAutoFit/>
          </a:bodyPr>
          <a:lstStyle/>
          <a:p>
            <a:pPr fontAlgn="auto">
              <a:spcBef>
                <a:spcPts val="0"/>
              </a:spcBef>
              <a:spcAft>
                <a:spcPts val="0"/>
              </a:spcAft>
              <a:defRPr/>
            </a:pPr>
            <a:r>
              <a:rPr lang="en-US" sz="1200" dirty="0" smtClean="0">
                <a:solidFill>
                  <a:srgbClr val="7F7F7F"/>
                </a:solidFill>
                <a:latin typeface="Century Gothic" pitchFamily="34" charset="0"/>
              </a:rPr>
              <a:t>CMMI Level 5 | ISO 27001  |  Copyright © 2013 Bleum Inc.</a:t>
            </a:r>
          </a:p>
          <a:p>
            <a:endParaRPr lang="en-US" sz="1200" dirty="0">
              <a:solidFill>
                <a:prstClr val="black"/>
              </a:solidFill>
              <a:latin typeface="Century Gothic" pitchFamily="34" charset="0"/>
            </a:endParaRPr>
          </a:p>
        </p:txBody>
      </p:sp>
    </p:spTree>
    <p:extLst>
      <p:ext uri="{BB962C8B-B14F-4D97-AF65-F5344CB8AC3E}">
        <p14:creationId xmlns:p14="http://schemas.microsoft.com/office/powerpoint/2010/main" val="1060482762"/>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bg1"/>
          </a:solidFill>
          <a:latin typeface="Century Gothic"/>
          <a:ea typeface="+mj-ea"/>
          <a:cs typeface="Century Gothic"/>
        </a:defRPr>
      </a:lvl1pPr>
    </p:titleStyle>
    <p:bodyStyle>
      <a:lvl1pPr marL="342900" indent="-342900" algn="l" defTabSz="457200" rtl="0" eaLnBrk="1" latinLnBrk="0" hangingPunct="1">
        <a:spcBef>
          <a:spcPct val="20000"/>
        </a:spcBef>
        <a:buSzPct val="60000"/>
        <a:buFontTx/>
        <a:buBlip>
          <a:blip r:embed="rId4"/>
        </a:buBlip>
        <a:defRPr sz="2400" kern="1200">
          <a:solidFill>
            <a:schemeClr val="tx1">
              <a:lumMod val="65000"/>
              <a:lumOff val="35000"/>
            </a:schemeClr>
          </a:solidFill>
          <a:latin typeface="Century Gothic"/>
          <a:ea typeface="+mn-ea"/>
          <a:cs typeface="Century Gothic"/>
        </a:defRPr>
      </a:lvl1pPr>
      <a:lvl2pPr marL="742950" indent="-285750" algn="l" defTabSz="457200" rtl="0" eaLnBrk="1" latinLnBrk="0" hangingPunct="1">
        <a:spcBef>
          <a:spcPct val="20000"/>
        </a:spcBef>
        <a:buSzPct val="60000"/>
        <a:buFontTx/>
        <a:buBlip>
          <a:blip r:embed="rId4"/>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60000"/>
        <a:buFontTx/>
        <a:buBlip>
          <a:blip r:embed="rId4"/>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cstate="print"/>
          <a:srcRect/>
          <a:stretch>
            <a:fillRect/>
          </a:stretch>
        </a:blipFill>
        <a:effectLst/>
      </p:bgPr>
    </p:bg>
    <p:spTree>
      <p:nvGrpSpPr>
        <p:cNvPr id="1" name=""/>
        <p:cNvGrpSpPr/>
        <p:nvPr/>
      </p:nvGrpSpPr>
      <p:grpSpPr>
        <a:xfrm>
          <a:off x="0" y="0"/>
          <a:ext cx="0" cy="0"/>
          <a:chOff x="0" y="0"/>
          <a:chExt cx="0" cy="0"/>
        </a:xfrm>
      </p:grpSpPr>
      <p:pic>
        <p:nvPicPr>
          <p:cNvPr id="12" name="Picture 11" descr="BGLOGO.png"/>
          <p:cNvPicPr>
            <a:picLocks noChangeAspect="1"/>
          </p:cNvPicPr>
          <p:nvPr/>
        </p:nvPicPr>
        <p:blipFill>
          <a:blip r:embed="rId6" cstate="print"/>
          <a:stretch>
            <a:fillRect/>
          </a:stretch>
        </p:blipFill>
        <p:spPr>
          <a:xfrm>
            <a:off x="7620000" y="0"/>
            <a:ext cx="1524000" cy="441960"/>
          </a:xfrm>
          <a:prstGeom prst="rect">
            <a:avLst/>
          </a:prstGeom>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0" y="6553200"/>
            <a:ext cx="9144000" cy="461665"/>
          </a:xfrm>
          <a:prstGeom prst="rect">
            <a:avLst/>
          </a:prstGeom>
          <a:noFill/>
        </p:spPr>
        <p:txBody>
          <a:bodyPr wrap="square" rtlCol="0">
            <a:spAutoFit/>
          </a:bodyPr>
          <a:lstStyle/>
          <a:p>
            <a:pPr algn="ctr">
              <a:defRPr/>
            </a:pPr>
            <a:r>
              <a:rPr lang="en-US" sz="1200" dirty="0" smtClean="0">
                <a:solidFill>
                  <a:prstClr val="white"/>
                </a:solidFill>
                <a:latin typeface="Century Gothic"/>
                <a:cs typeface="Century Gothic"/>
              </a:rPr>
              <a:t>CMMI Level 5 | ISO 27001  |  Copyright © 2013 Bleum Inc.</a:t>
            </a:r>
          </a:p>
          <a:p>
            <a:endParaRPr lang="en-US" sz="1200" dirty="0">
              <a:solidFill>
                <a:prstClr val="black"/>
              </a:solidFill>
              <a:latin typeface="Century Gothic"/>
              <a:cs typeface="Century Gothic"/>
            </a:endParaRPr>
          </a:p>
        </p:txBody>
      </p:sp>
      <p:sp>
        <p:nvSpPr>
          <p:cNvPr id="5" name="Slide Number Placeholder 5"/>
          <p:cNvSpPr>
            <a:spLocks noGrp="1"/>
          </p:cNvSpPr>
          <p:nvPr>
            <p:ph type="sldNum" sz="quarter" idx="4"/>
          </p:nvPr>
        </p:nvSpPr>
        <p:spPr>
          <a:xfrm>
            <a:off x="7162800" y="6562448"/>
            <a:ext cx="1981200" cy="365760"/>
          </a:xfrm>
          <a:prstGeom prst="rect">
            <a:avLst/>
          </a:prstGeom>
        </p:spPr>
        <p:txBody>
          <a:bodyPr/>
          <a:lstStyle>
            <a:lvl1pPr algn="r">
              <a:defRPr sz="1200">
                <a:solidFill>
                  <a:schemeClr val="bg1"/>
                </a:solidFill>
                <a:latin typeface="Century Gothic" pitchFamily="34" charset="0"/>
              </a:defRPr>
            </a:lvl1pPr>
          </a:lstStyle>
          <a:p>
            <a:fld id="{1E271111-F451-4F40-BCBE-9613D3148906}"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058856172"/>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Lst>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p:titleStyle>
    <p:bodyStyle>
      <a:lvl1pPr marL="274320" indent="-274320" algn="l" rtl="0" eaLnBrk="1" latinLnBrk="0" hangingPunct="1">
        <a:spcBef>
          <a:spcPts val="600"/>
        </a:spcBef>
        <a:buClr>
          <a:schemeClr val="accent1"/>
        </a:buClr>
        <a:buSzPct val="100000"/>
        <a:buFont typeface="Arial"/>
        <a:buNone/>
        <a:defRPr kumimoji="0" sz="2400" kern="1200">
          <a:solidFill>
            <a:schemeClr val="tx1">
              <a:lumMod val="65000"/>
              <a:lumOff val="35000"/>
            </a:schemeClr>
          </a:solidFill>
          <a:latin typeface="Century Gothic"/>
          <a:ea typeface="+mn-ea"/>
          <a:cs typeface="Century Gothic"/>
        </a:defRPr>
      </a:lvl1pPr>
      <a:lvl2pPr marL="548640" indent="-274320" algn="l" rtl="0" eaLnBrk="1" latinLnBrk="0" hangingPunct="1">
        <a:spcBef>
          <a:spcPts val="5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2pPr>
      <a:lvl3pPr marL="822960" indent="-228600" algn="l" rtl="0" eaLnBrk="1" latinLnBrk="0" hangingPunct="1">
        <a:spcBef>
          <a:spcPts val="500"/>
        </a:spcBef>
        <a:buClr>
          <a:schemeClr val="bg1">
            <a:shade val="50000"/>
          </a:schemeClr>
        </a:buClr>
        <a:buSzPct val="100000"/>
        <a:buFont typeface="Arial"/>
        <a:buNone/>
        <a:defRPr kumimoji="0" sz="2400" kern="1200">
          <a:solidFill>
            <a:schemeClr val="tx1">
              <a:lumMod val="65000"/>
              <a:lumOff val="35000"/>
            </a:schemeClr>
          </a:solidFill>
          <a:latin typeface="Century Gothic"/>
          <a:ea typeface="+mn-ea"/>
          <a:cs typeface="Century Gothic"/>
        </a:defRPr>
      </a:lvl3pPr>
      <a:lvl4pPr marL="1097280" indent="-228600" algn="l" rtl="0" eaLnBrk="1" latinLnBrk="0" hangingPunct="1">
        <a:spcBef>
          <a:spcPts val="400"/>
        </a:spcBef>
        <a:buClr>
          <a:schemeClr val="accent2">
            <a:shade val="75000"/>
          </a:schemeClr>
        </a:buClr>
        <a:buSzPct val="100000"/>
        <a:buFont typeface="Arial"/>
        <a:buNone/>
        <a:defRPr kumimoji="0" sz="2400" kern="1200">
          <a:solidFill>
            <a:schemeClr val="tx1">
              <a:lumMod val="65000"/>
              <a:lumOff val="35000"/>
            </a:schemeClr>
          </a:solidFill>
          <a:latin typeface="Century Gothic"/>
          <a:ea typeface="+mn-ea"/>
          <a:cs typeface="Century Gothic"/>
        </a:defRPr>
      </a:lvl4pPr>
      <a:lvl5pPr marL="1371600" indent="-228600" algn="l" rtl="0" eaLnBrk="1" latinLnBrk="0" hangingPunct="1">
        <a:spcBef>
          <a:spcPts val="300"/>
        </a:spcBef>
        <a:buClr>
          <a:schemeClr val="accent2"/>
        </a:buClr>
        <a:buSzPct val="100000"/>
        <a:buFont typeface="Arial"/>
        <a:buNone/>
        <a:defRPr kumimoji="0" sz="2400" kern="1200">
          <a:solidFill>
            <a:schemeClr val="tx1">
              <a:lumMod val="65000"/>
              <a:lumOff val="35000"/>
            </a:schemeClr>
          </a:solidFill>
          <a:latin typeface="Century Gothic"/>
          <a:ea typeface="+mn-ea"/>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2" cstate="print"/>
          <a:stretch>
            <a:fillRect/>
          </a:stretch>
        </a:blipFill>
        <a:effectLst/>
      </p:bgPr>
    </p:bg>
    <p:spTree>
      <p:nvGrpSpPr>
        <p:cNvPr id="1" name=""/>
        <p:cNvGrpSpPr/>
        <p:nvPr/>
      </p:nvGrpSpPr>
      <p:grpSpPr>
        <a:xfrm>
          <a:off x="0" y="0"/>
          <a:ext cx="0" cy="0"/>
          <a:chOff x="0" y="0"/>
          <a:chExt cx="0" cy="0"/>
        </a:xfrm>
      </p:grpSpPr>
      <p:pic>
        <p:nvPicPr>
          <p:cNvPr id="7" name="Picture 6" descr="BGLOGO.png"/>
          <p:cNvPicPr>
            <a:picLocks noChangeAspect="1"/>
          </p:cNvPicPr>
          <p:nvPr/>
        </p:nvPicPr>
        <p:blipFill>
          <a:blip r:embed="rId3" cstate="print"/>
          <a:stretch>
            <a:fillRect/>
          </a:stretch>
        </p:blipFill>
        <p:spPr>
          <a:xfrm>
            <a:off x="7392276" y="6350000"/>
            <a:ext cx="1751724" cy="508000"/>
          </a:xfrm>
          <a:prstGeom prst="rect">
            <a:avLst/>
          </a:prstGeom>
        </p:spPr>
      </p:pic>
      <p:sp>
        <p:nvSpPr>
          <p:cNvPr id="8" name="TextBox 7"/>
          <p:cNvSpPr txBox="1"/>
          <p:nvPr/>
        </p:nvSpPr>
        <p:spPr>
          <a:xfrm>
            <a:off x="251520" y="476672"/>
            <a:ext cx="2376264" cy="646331"/>
          </a:xfrm>
          <a:prstGeom prst="rect">
            <a:avLst/>
          </a:prstGeom>
          <a:noFill/>
        </p:spPr>
        <p:txBody>
          <a:bodyPr wrap="square" rtlCol="0">
            <a:spAutoFit/>
          </a:bodyPr>
          <a:lstStyle/>
          <a:p>
            <a:r>
              <a:rPr lang="en-US" sz="3600" dirty="0" smtClean="0">
                <a:solidFill>
                  <a:prstClr val="white"/>
                </a:solidFill>
                <a:latin typeface="Century Gothic" pitchFamily="34" charset="0"/>
              </a:rPr>
              <a:t>Content</a:t>
            </a:r>
            <a:endParaRPr lang="en-US" sz="3600" dirty="0">
              <a:solidFill>
                <a:prstClr val="white"/>
              </a:solidFill>
              <a:latin typeface="Century Gothic" pitchFamily="34" charset="0"/>
            </a:endParaRPr>
          </a:p>
        </p:txBody>
      </p:sp>
      <p:sp>
        <p:nvSpPr>
          <p:cNvPr id="9" name="TextBox 8"/>
          <p:cNvSpPr txBox="1"/>
          <p:nvPr/>
        </p:nvSpPr>
        <p:spPr>
          <a:xfrm>
            <a:off x="0" y="6525344"/>
            <a:ext cx="4536504" cy="461665"/>
          </a:xfrm>
          <a:prstGeom prst="rect">
            <a:avLst/>
          </a:prstGeom>
          <a:noFill/>
        </p:spPr>
        <p:txBody>
          <a:bodyPr wrap="square" rtlCol="0">
            <a:spAutoFit/>
          </a:bodyPr>
          <a:lstStyle/>
          <a:p>
            <a:pPr fontAlgn="auto">
              <a:spcBef>
                <a:spcPts val="0"/>
              </a:spcBef>
              <a:spcAft>
                <a:spcPts val="0"/>
              </a:spcAft>
              <a:defRPr/>
            </a:pPr>
            <a:r>
              <a:rPr lang="en-US" sz="1200" dirty="0" smtClean="0">
                <a:solidFill>
                  <a:srgbClr val="7F7F7F"/>
                </a:solidFill>
                <a:latin typeface="Century Gothic" pitchFamily="34" charset="0"/>
              </a:rPr>
              <a:t>CMMI Level 5 | ISO 27001  |  Copyright © 2013 Bleum Inc.</a:t>
            </a:r>
          </a:p>
          <a:p>
            <a:endParaRPr lang="en-US" sz="1200" dirty="0">
              <a:solidFill>
                <a:prstClr val="black"/>
              </a:solidFill>
              <a:latin typeface="Century Gothic" pitchFamily="34" charset="0"/>
            </a:endParaRPr>
          </a:p>
        </p:txBody>
      </p:sp>
    </p:spTree>
    <p:extLst>
      <p:ext uri="{BB962C8B-B14F-4D97-AF65-F5344CB8AC3E}">
        <p14:creationId xmlns:p14="http://schemas.microsoft.com/office/powerpoint/2010/main" val="236311645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hf hdr="0" ftr="0" dt="0"/>
  <p:txStyles>
    <p:titleStyle>
      <a:lvl1pPr algn="ctr" defTabSz="457200" rtl="0" eaLnBrk="1" latinLnBrk="0" hangingPunct="1">
        <a:spcBef>
          <a:spcPct val="0"/>
        </a:spcBef>
        <a:buNone/>
        <a:defRPr sz="3600" kern="1200">
          <a:solidFill>
            <a:schemeClr val="bg1"/>
          </a:solidFill>
          <a:latin typeface="Century Gothic"/>
          <a:ea typeface="+mj-ea"/>
          <a:cs typeface="Century Gothic"/>
        </a:defRPr>
      </a:lvl1pPr>
    </p:titleStyle>
    <p:bodyStyle>
      <a:lvl1pPr marL="342900" indent="-342900" algn="l" defTabSz="457200" rtl="0" eaLnBrk="1" latinLnBrk="0" hangingPunct="1">
        <a:spcBef>
          <a:spcPct val="20000"/>
        </a:spcBef>
        <a:buSzPct val="60000"/>
        <a:buFontTx/>
        <a:buBlip>
          <a:blip r:embed="rId4"/>
        </a:buBlip>
        <a:defRPr sz="2400" kern="1200">
          <a:solidFill>
            <a:schemeClr val="tx1">
              <a:lumMod val="65000"/>
              <a:lumOff val="35000"/>
            </a:schemeClr>
          </a:solidFill>
          <a:latin typeface="Century Gothic"/>
          <a:ea typeface="+mn-ea"/>
          <a:cs typeface="Century Gothic"/>
        </a:defRPr>
      </a:lvl1pPr>
      <a:lvl2pPr marL="742950" indent="-285750" algn="l" defTabSz="457200" rtl="0" eaLnBrk="1" latinLnBrk="0" hangingPunct="1">
        <a:spcBef>
          <a:spcPct val="20000"/>
        </a:spcBef>
        <a:buSzPct val="60000"/>
        <a:buFontTx/>
        <a:buBlip>
          <a:blip r:embed="rId4"/>
        </a:buBlip>
        <a:defRPr sz="2800" kern="1200">
          <a:solidFill>
            <a:schemeClr val="tx1"/>
          </a:solidFill>
          <a:latin typeface="+mn-lt"/>
          <a:ea typeface="+mn-ea"/>
          <a:cs typeface="+mn-cs"/>
        </a:defRPr>
      </a:lvl2pPr>
      <a:lvl3pPr marL="1143000" indent="-228600" algn="l" defTabSz="457200" rtl="0" eaLnBrk="1" latinLnBrk="0" hangingPunct="1">
        <a:spcBef>
          <a:spcPct val="20000"/>
        </a:spcBef>
        <a:buSzPct val="60000"/>
        <a:buFontTx/>
        <a:buBlip>
          <a:blip r:embed="rId4"/>
        </a:buBlip>
        <a:defRPr sz="2400" kern="1200">
          <a:solidFill>
            <a:schemeClr val="tx1"/>
          </a:solidFill>
          <a:latin typeface="+mn-lt"/>
          <a:ea typeface="+mn-ea"/>
          <a:cs typeface="+mn-cs"/>
        </a:defRPr>
      </a:lvl3pPr>
      <a:lvl4pPr marL="16002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4pPr>
      <a:lvl5pPr marL="2057400" indent="-228600" algn="l" defTabSz="457200" rtl="0" eaLnBrk="1" latinLnBrk="0" hangingPunct="1">
        <a:spcBef>
          <a:spcPct val="20000"/>
        </a:spcBef>
        <a:buSzPct val="60000"/>
        <a:buFontTx/>
        <a:buBlip>
          <a:blip r:embed="rId4"/>
        </a:buBlip>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9" cstate="print"/>
          <a:srcRect/>
          <a:stretch>
            <a:fillRect/>
          </a:stretch>
        </a:blipFill>
        <a:effectLst/>
      </p:bgPr>
    </p:bg>
    <p:spTree>
      <p:nvGrpSpPr>
        <p:cNvPr id="1" name=""/>
        <p:cNvGrpSpPr/>
        <p:nvPr/>
      </p:nvGrpSpPr>
      <p:grpSpPr>
        <a:xfrm>
          <a:off x="0" y="0"/>
          <a:ext cx="0" cy="0"/>
          <a:chOff x="0" y="0"/>
          <a:chExt cx="0" cy="0"/>
        </a:xfrm>
      </p:grpSpPr>
      <p:pic>
        <p:nvPicPr>
          <p:cNvPr id="5122" name="Picture 11" descr="BGLOGO.png"/>
          <p:cNvPicPr>
            <a:picLocks noChangeAspect="1"/>
          </p:cNvPicPr>
          <p:nvPr/>
        </p:nvPicPr>
        <p:blipFill>
          <a:blip r:embed="rId10" cstate="print"/>
          <a:srcRect/>
          <a:stretch>
            <a:fillRect/>
          </a:stretch>
        </p:blipFill>
        <p:spPr bwMode="auto">
          <a:xfrm>
            <a:off x="7620000" y="0"/>
            <a:ext cx="1524000" cy="441325"/>
          </a:xfrm>
          <a:prstGeom prst="rect">
            <a:avLst/>
          </a:prstGeom>
          <a:noFill/>
          <a:ln w="9525">
            <a:noFill/>
            <a:miter lim="800000"/>
            <a:headEnd/>
            <a:tailEnd/>
          </a:ln>
        </p:spPr>
      </p:pic>
      <p:cxnSp>
        <p:nvCxnSpPr>
          <p:cNvPr id="16" name="Straight Connector 15"/>
          <p:cNvCxnSpPr/>
          <p:nvPr/>
        </p:nvCxnSpPr>
        <p:spPr>
          <a:xfrm>
            <a:off x="381000" y="990600"/>
            <a:ext cx="8382000" cy="1588"/>
          </a:xfrm>
          <a:prstGeom prst="line">
            <a:avLst/>
          </a:prstGeom>
          <a:ln w="9525" cap="flat" cmpd="sng" algn="ctr">
            <a:solidFill>
              <a:schemeClr val="tx1">
                <a:lumMod val="75000"/>
                <a:lumOff val="25000"/>
              </a:schemeClr>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076" name="TextBox 7"/>
          <p:cNvSpPr txBox="1">
            <a:spLocks noChangeArrowheads="1"/>
          </p:cNvSpPr>
          <p:nvPr/>
        </p:nvSpPr>
        <p:spPr bwMode="auto">
          <a:xfrm>
            <a:off x="0" y="6553200"/>
            <a:ext cx="9144000" cy="461665"/>
          </a:xfrm>
          <a:prstGeom prst="rect">
            <a:avLst/>
          </a:prstGeom>
          <a:noFill/>
          <a:ln>
            <a:noFill/>
          </a:ln>
          <a:extLst/>
        </p:spPr>
        <p:txBody>
          <a:bodyPr>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defRPr/>
            </a:pPr>
            <a:r>
              <a:rPr lang="en-US" sz="1200" dirty="0" smtClean="0">
                <a:solidFill>
                  <a:prstClr val="white"/>
                </a:solidFill>
                <a:latin typeface="Century Gothic" pitchFamily="34" charset="0"/>
              </a:rPr>
              <a:t>CMMi Level 5 | ISO 27001  |  Copyright © 2013 Bleum Inc.</a:t>
            </a:r>
          </a:p>
          <a:p>
            <a:pPr eaLnBrk="1" hangingPunct="1">
              <a:defRPr/>
            </a:pPr>
            <a:endParaRPr lang="en-US" sz="1200" dirty="0" smtClean="0">
              <a:solidFill>
                <a:prstClr val="black"/>
              </a:solidFill>
              <a:latin typeface="Century Gothic" pitchFamily="34" charset="0"/>
            </a:endParaRPr>
          </a:p>
        </p:txBody>
      </p:sp>
      <p:sp>
        <p:nvSpPr>
          <p:cNvPr id="5" name="Slide Number Placeholder 5"/>
          <p:cNvSpPr>
            <a:spLocks noGrp="1"/>
          </p:cNvSpPr>
          <p:nvPr>
            <p:ph type="sldNum" sz="quarter" idx="4"/>
          </p:nvPr>
        </p:nvSpPr>
        <p:spPr>
          <a:xfrm>
            <a:off x="7162800" y="6562725"/>
            <a:ext cx="1981200" cy="365125"/>
          </a:xfrm>
          <a:prstGeom prst="rect">
            <a:avLst/>
          </a:prstGeom>
        </p:spPr>
        <p:txBody>
          <a:bodyPr/>
          <a:lstStyle>
            <a:lvl1pPr algn="r">
              <a:defRPr sz="1200">
                <a:solidFill>
                  <a:schemeClr val="bg1"/>
                </a:solidFill>
                <a:latin typeface="Century Gothic" pitchFamily="34" charset="0"/>
                <a:cs typeface="Arial" charset="0"/>
              </a:defRPr>
            </a:lvl1pPr>
          </a:lstStyle>
          <a:p>
            <a:pPr>
              <a:defRPr/>
            </a:pPr>
            <a:fld id="{1B59A7D8-9FD8-4DDF-8839-B0B21309F413}" type="slidenum">
              <a:rPr lang="en-US">
                <a:solidFill>
                  <a:prstClr val="white"/>
                </a:solidFill>
              </a:rPr>
              <a:pPr>
                <a:defRPr/>
              </a:pPr>
              <a:t>‹#›</a:t>
            </a:fld>
            <a:endParaRPr lang="en-US" dirty="0">
              <a:solidFill>
                <a:prstClr val="white"/>
              </a:solidFill>
            </a:endParaRPr>
          </a:p>
        </p:txBody>
      </p:sp>
    </p:spTree>
    <p:extLst>
      <p:ext uri="{BB962C8B-B14F-4D97-AF65-F5344CB8AC3E}">
        <p14:creationId xmlns:p14="http://schemas.microsoft.com/office/powerpoint/2010/main" val="498647369"/>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Lst>
  <p:transition>
    <p:fade/>
  </p:transition>
  <p:timing>
    <p:tnLst>
      <p:par>
        <p:cTn id="1" dur="indefinite" restart="never" nodeType="tmRoot"/>
      </p:par>
    </p:tnLst>
  </p:timing>
  <p:hf hdr="0" ftr="0" dt="0"/>
  <p:txStyles>
    <p:titleStyle>
      <a:lvl1pPr algn="l" rtl="0" eaLnBrk="0" fontAlgn="base" hangingPunct="0">
        <a:spcBef>
          <a:spcPct val="0"/>
        </a:spcBef>
        <a:spcAft>
          <a:spcPct val="0"/>
        </a:spcAft>
        <a:defRPr sz="3200" kern="1200">
          <a:solidFill>
            <a:srgbClr val="528693"/>
          </a:solidFill>
          <a:latin typeface="Century Gothic"/>
          <a:ea typeface="Century Gothic" pitchFamily="34" charset="0"/>
          <a:cs typeface="Century Gothic"/>
        </a:defRPr>
      </a:lvl1pPr>
      <a:lvl2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2pPr>
      <a:lvl3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3pPr>
      <a:lvl4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4pPr>
      <a:lvl5pPr algn="l" rtl="0" eaLnBrk="0" fontAlgn="base" hangingPunct="0">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5pPr>
      <a:lvl6pPr marL="4572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6pPr>
      <a:lvl7pPr marL="9144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7pPr>
      <a:lvl8pPr marL="13716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8pPr>
      <a:lvl9pPr marL="1828800" algn="l" rtl="0" fontAlgn="base">
        <a:spcBef>
          <a:spcPct val="0"/>
        </a:spcBef>
        <a:spcAft>
          <a:spcPct val="0"/>
        </a:spcAft>
        <a:defRPr sz="3200">
          <a:solidFill>
            <a:srgbClr val="528693"/>
          </a:solidFill>
          <a:latin typeface="Century Gothic" pitchFamily="34" charset="0"/>
          <a:ea typeface="Century Gothic" pitchFamily="34" charset="0"/>
          <a:cs typeface="Century Gothic" pitchFamily="34" charset="0"/>
        </a:defRPr>
      </a:lvl9pPr>
    </p:titleStyle>
    <p:bodyStyle>
      <a:lvl1pPr marL="273050" indent="-273050" algn="l" rtl="0" eaLnBrk="0" fontAlgn="base" hangingPunct="0">
        <a:spcBef>
          <a:spcPts val="600"/>
        </a:spcBef>
        <a:spcAft>
          <a:spcPct val="0"/>
        </a:spcAft>
        <a:buClr>
          <a:schemeClr val="accent1"/>
        </a:buClr>
        <a:buSzPct val="100000"/>
        <a:buFont typeface="Arial" pitchFamily="34" charset="0"/>
        <a:defRPr sz="2400" kern="1200">
          <a:solidFill>
            <a:srgbClr val="595959"/>
          </a:solidFill>
          <a:latin typeface="Century Gothic"/>
          <a:ea typeface="Century Gothic" pitchFamily="34" charset="0"/>
          <a:cs typeface="Century Gothic"/>
        </a:defRPr>
      </a:lvl1pPr>
      <a:lvl2pPr marL="547688" indent="-273050" algn="l" rtl="0" eaLnBrk="0" fontAlgn="base" hangingPunct="0">
        <a:spcBef>
          <a:spcPts val="5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2pPr>
      <a:lvl3pPr marL="822325" indent="-228600" algn="l" rtl="0" eaLnBrk="0" fontAlgn="base" hangingPunct="0">
        <a:spcBef>
          <a:spcPts val="500"/>
        </a:spcBef>
        <a:spcAft>
          <a:spcPct val="0"/>
        </a:spcAft>
        <a:buClr>
          <a:srgbClr val="BCBCBC"/>
        </a:buClr>
        <a:buSzPct val="100000"/>
        <a:buFont typeface="Arial" pitchFamily="34" charset="0"/>
        <a:defRPr sz="2400" kern="1200">
          <a:solidFill>
            <a:srgbClr val="595959"/>
          </a:solidFill>
          <a:latin typeface="Century Gothic"/>
          <a:ea typeface="Century Gothic" pitchFamily="34" charset="0"/>
          <a:cs typeface="Century Gothic"/>
        </a:defRPr>
      </a:lvl3pPr>
      <a:lvl4pPr marL="1096963" indent="-228600" algn="l" rtl="0" eaLnBrk="0" fontAlgn="base" hangingPunct="0">
        <a:spcBef>
          <a:spcPts val="400"/>
        </a:spcBef>
        <a:spcAft>
          <a:spcPct val="0"/>
        </a:spcAft>
        <a:buClr>
          <a:srgbClr val="8BA2B4"/>
        </a:buClr>
        <a:buSzPct val="100000"/>
        <a:buFont typeface="Arial" pitchFamily="34" charset="0"/>
        <a:defRPr sz="2400" kern="1200">
          <a:solidFill>
            <a:srgbClr val="595959"/>
          </a:solidFill>
          <a:latin typeface="Century Gothic"/>
          <a:ea typeface="Century Gothic" pitchFamily="34" charset="0"/>
          <a:cs typeface="Century Gothic"/>
        </a:defRPr>
      </a:lvl4pPr>
      <a:lvl5pPr marL="1371600" indent="-228600" algn="l" rtl="0" eaLnBrk="0" fontAlgn="base" hangingPunct="0">
        <a:spcBef>
          <a:spcPts val="300"/>
        </a:spcBef>
        <a:spcAft>
          <a:spcPct val="0"/>
        </a:spcAft>
        <a:buClr>
          <a:schemeClr val="accent2"/>
        </a:buClr>
        <a:buSzPct val="100000"/>
        <a:buFont typeface="Arial" pitchFamily="34" charset="0"/>
        <a:defRPr sz="2400" kern="1200">
          <a:solidFill>
            <a:srgbClr val="595959"/>
          </a:solidFill>
          <a:latin typeface="Century Gothic"/>
          <a:ea typeface="Century Gothic" pitchFamily="34" charset="0"/>
          <a:cs typeface="Century Gothic"/>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ctrTitle"/>
          </p:nvPr>
        </p:nvSpPr>
        <p:spPr bwMode="auto">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latin typeface="Microsoft YaHei" panose="020B0503020204020204" pitchFamily="34" charset="-122"/>
                <a:ea typeface="Microsoft YaHei" panose="020B0503020204020204" pitchFamily="34" charset="-122"/>
              </a:rPr>
              <a:t>JDA WMS </a:t>
            </a:r>
            <a:r>
              <a:rPr lang="zh-CN" altLang="en-US" dirty="0" smtClean="0">
                <a:latin typeface="Microsoft YaHei" panose="020B0503020204020204" pitchFamily="34" charset="-122"/>
                <a:ea typeface="Microsoft YaHei" panose="020B0503020204020204" pitchFamily="34" charset="-122"/>
              </a:rPr>
              <a:t>介绍</a:t>
            </a:r>
            <a:endParaRPr lang="en-US" dirty="0">
              <a:latin typeface="Microsoft YaHei" panose="020B0503020204020204" pitchFamily="34" charset="-122"/>
              <a:ea typeface="Microsoft YaHei" panose="020B0503020204020204" pitchFamily="34" charset="-122"/>
            </a:endParaRPr>
          </a:p>
        </p:txBody>
      </p:sp>
      <p:sp>
        <p:nvSpPr>
          <p:cNvPr id="3" name="Subtitle 2"/>
          <p:cNvSpPr>
            <a:spLocks noGrp="1"/>
          </p:cNvSpPr>
          <p:nvPr>
            <p:ph type="subTitle" idx="1"/>
          </p:nvPr>
        </p:nvSpPr>
        <p:spPr/>
        <p:txBody>
          <a:bodyPr/>
          <a:lstStyle/>
          <a:p>
            <a:r>
              <a:rPr lang="en-US" dirty="0" smtClean="0"/>
              <a:t>                                         </a:t>
            </a:r>
          </a:p>
          <a:p>
            <a:r>
              <a:rPr lang="en-US" altLang="zh-CN" dirty="0"/>
              <a:t> </a:t>
            </a:r>
            <a:r>
              <a:rPr lang="en-US" altLang="zh-CN" dirty="0" smtClean="0"/>
              <a:t>                                                    </a:t>
            </a:r>
            <a:endParaRPr lang="en-US" dirty="0">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4294967295"/>
          </p:nvPr>
        </p:nvSpPr>
        <p:spPr>
          <a:xfrm>
            <a:off x="7162800" y="6562725"/>
            <a:ext cx="1981200" cy="365125"/>
          </a:xfrm>
          <a:prstGeom prst="rect">
            <a:avLst/>
          </a:prstGeom>
        </p:spPr>
        <p:txBody>
          <a:bodyPr/>
          <a:lstStyle/>
          <a:p>
            <a:fld id="{1E271111-F451-4F40-BCBE-9613D3148906}" type="slidenum">
              <a:rPr lang="en-US" smtClean="0">
                <a:solidFill>
                  <a:prstClr val="white"/>
                </a:solidFill>
              </a:rPr>
              <a:pPr/>
              <a:t>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marL="274320" marR="0" lvl="0" indent="-274320" algn="l" defTabSz="914400" rtl="0" eaLnBrk="1" fontAlgn="auto" latinLnBrk="0" hangingPunct="1">
              <a:lnSpc>
                <a:spcPct val="170000"/>
              </a:lnSpc>
              <a:spcBef>
                <a:spcPts val="600"/>
              </a:spcBef>
              <a:spcAft>
                <a:spcPts val="0"/>
              </a:spcAft>
              <a:buClr>
                <a:schemeClr val="accent1"/>
              </a:buClr>
              <a:buSzPct val="100000"/>
              <a:buFont typeface="Arial" pitchFamily="34" charset="0"/>
              <a:buChar char="•"/>
              <a:tabLst/>
              <a:defRPr/>
            </a:pPr>
            <a:endParaRPr lang="en-US" sz="2300" dirty="0">
              <a:solidFill>
                <a:schemeClr val="tx1">
                  <a:lumMod val="65000"/>
                  <a:lumOff val="35000"/>
                </a:schemeClr>
              </a:solidFill>
              <a:latin typeface="Century Gothic"/>
              <a:cs typeface="Century Gothic"/>
            </a:endParaRPr>
          </a:p>
        </p:txBody>
      </p:sp>
    </p:spTree>
    <p:extLst>
      <p:ext uri="{BB962C8B-B14F-4D97-AF65-F5344CB8AC3E}">
        <p14:creationId xmlns:p14="http://schemas.microsoft.com/office/powerpoint/2010/main" val="14104968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配置</a:t>
            </a:r>
            <a:r>
              <a:rPr lang="en-US" sz="2400" dirty="0" smtClean="0"/>
              <a:t/>
            </a:r>
            <a:br>
              <a:rPr lang="en-US" sz="2400" dirty="0" smtClean="0"/>
            </a:br>
            <a:endParaRPr lang="en-US" sz="2400" dirty="0"/>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10</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755576" y="1371600"/>
            <a:ext cx="7931224" cy="923330"/>
          </a:xfrm>
          <a:prstGeom prst="rect">
            <a:avLst/>
          </a:prstGeom>
        </p:spPr>
        <p:txBody>
          <a:bodyPr wrap="square">
            <a:spAutoFit/>
          </a:bodyPr>
          <a:lstStyle/>
          <a:p>
            <a:endParaRPr lang="en-US" altLang="zh-CN" dirty="0" smtClean="0">
              <a:latin typeface="Microsoft YaHei" panose="020B0503020204020204" pitchFamily="34" charset="-122"/>
              <a:ea typeface="Microsoft YaHei" panose="020B0503020204020204" pitchFamily="34" charset="-122"/>
            </a:endParaRPr>
          </a:p>
          <a:p>
            <a:endParaRPr lang="en-US" dirty="0"/>
          </a:p>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420" y="1295731"/>
            <a:ext cx="7355160" cy="45701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0601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库存</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Rectangle 3"/>
          <p:cNvSpPr/>
          <p:nvPr/>
        </p:nvSpPr>
        <p:spPr>
          <a:xfrm>
            <a:off x="1115616" y="1396389"/>
            <a:ext cx="7200800" cy="2585323"/>
          </a:xfrm>
          <a:prstGeom prst="rect">
            <a:avLst/>
          </a:prstGeom>
        </p:spPr>
        <p:txBody>
          <a:bodyPr wrap="square">
            <a:spAutoFit/>
          </a:bodyPr>
          <a:lstStyle/>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识别和解决库存问题</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管</a:t>
            </a:r>
            <a:r>
              <a:rPr lang="zh-CN" altLang="en-US" dirty="0">
                <a:latin typeface="Microsoft YaHei" panose="020B0503020204020204" pitchFamily="34" charset="-122"/>
                <a:ea typeface="Microsoft YaHei" panose="020B0503020204020204" pitchFamily="34" charset="-122"/>
              </a:rPr>
              <a:t>理仓库</a:t>
            </a:r>
            <a:r>
              <a:rPr lang="zh-CN" altLang="en-US" dirty="0" smtClean="0">
                <a:latin typeface="Microsoft YaHei" panose="020B0503020204020204" pitchFamily="34" charset="-122"/>
                <a:ea typeface="Microsoft YaHei" panose="020B0503020204020204" pitchFamily="34" charset="-122"/>
              </a:rPr>
              <a:t>中的库存活</a:t>
            </a:r>
            <a:r>
              <a:rPr lang="zh-CN" altLang="en-US" dirty="0">
                <a:latin typeface="Microsoft YaHei" panose="020B0503020204020204" pitchFamily="34" charset="-122"/>
                <a:ea typeface="Microsoft YaHei" panose="020B0503020204020204" pitchFamily="34" charset="-122"/>
              </a:rPr>
              <a:t>动</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仓库安</a:t>
            </a:r>
            <a:r>
              <a:rPr lang="zh-CN" altLang="en-US" dirty="0">
                <a:latin typeface="Microsoft YaHei" panose="020B0503020204020204" pitchFamily="34" charset="-122"/>
                <a:ea typeface="Microsoft YaHei" panose="020B0503020204020204" pitchFamily="34" charset="-122"/>
              </a:rPr>
              <a:t>排和管</a:t>
            </a:r>
            <a:r>
              <a:rPr lang="zh-CN" altLang="en-US" dirty="0" smtClean="0">
                <a:latin typeface="Microsoft YaHei" panose="020B0503020204020204" pitchFamily="34" charset="-122"/>
                <a:ea typeface="Microsoft YaHei" panose="020B0503020204020204" pitchFamily="34" charset="-122"/>
              </a:rPr>
              <a:t>理</a:t>
            </a:r>
            <a:r>
              <a:rPr lang="zh-CN" altLang="en-US" dirty="0">
                <a:latin typeface="Microsoft YaHei" panose="020B0503020204020204" pitchFamily="34" charset="-122"/>
                <a:ea typeface="Microsoft YaHei" panose="020B0503020204020204" pitchFamily="34" charset="-122"/>
              </a:rPr>
              <a:t>盘点</a:t>
            </a:r>
            <a:r>
              <a:rPr lang="zh-CN" altLang="en-US" dirty="0" smtClean="0">
                <a:latin typeface="Microsoft YaHei" panose="020B0503020204020204" pitchFamily="34" charset="-122"/>
                <a:ea typeface="Microsoft YaHei" panose="020B0503020204020204" pitchFamily="34" charset="-122"/>
              </a:rPr>
              <a:t>工</a:t>
            </a:r>
            <a:r>
              <a:rPr lang="zh-CN" altLang="en-US" dirty="0">
                <a:latin typeface="Microsoft YaHei" panose="020B0503020204020204" pitchFamily="34" charset="-122"/>
                <a:ea typeface="Microsoft YaHei" panose="020B0503020204020204" pitchFamily="34" charset="-122"/>
              </a:rPr>
              <a:t>作</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调</a:t>
            </a:r>
            <a:r>
              <a:rPr lang="zh-CN" altLang="en-US" dirty="0">
                <a:latin typeface="Microsoft YaHei" panose="020B0503020204020204" pitchFamily="34" charset="-122"/>
                <a:ea typeface="Microsoft YaHei" panose="020B0503020204020204" pitchFamily="34" charset="-122"/>
              </a:rPr>
              <a:t>整库存差</a:t>
            </a:r>
            <a:r>
              <a:rPr lang="zh-CN" altLang="en-US" dirty="0" smtClean="0">
                <a:latin typeface="Microsoft YaHei" panose="020B0503020204020204" pitchFamily="34" charset="-122"/>
                <a:ea typeface="Microsoft YaHei" panose="020B0503020204020204" pitchFamily="34" charset="-122"/>
              </a:rPr>
              <a:t>异。</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监控移动从</a:t>
            </a:r>
            <a:r>
              <a:rPr lang="zh-CN" altLang="en-US" dirty="0">
                <a:latin typeface="Microsoft YaHei" panose="020B0503020204020204" pitchFamily="34" charset="-122"/>
                <a:ea typeface="Microsoft YaHei" panose="020B0503020204020204" pitchFamily="34" charset="-122"/>
              </a:rPr>
              <a:t>存储位</a:t>
            </a:r>
            <a:r>
              <a:rPr lang="zh-CN" altLang="en-US" dirty="0" smtClean="0">
                <a:latin typeface="Microsoft YaHei" panose="020B0503020204020204" pitchFamily="34" charset="-122"/>
                <a:ea typeface="Microsoft YaHei" panose="020B0503020204020204" pitchFamily="34" charset="-122"/>
              </a:rPr>
              <a:t>置到拣选位置的库存。</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50960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a:t>
            </a:r>
            <a:r>
              <a:rPr lang="zh-CN" altLang="en-US" sz="2400" dirty="0" smtClean="0">
                <a:solidFill>
                  <a:schemeClr val="tx1"/>
                </a:solidFill>
                <a:latin typeface="Microsoft YaHei" panose="020B0503020204020204" pitchFamily="34" charset="-122"/>
                <a:ea typeface="Microsoft YaHei" panose="020B0503020204020204" pitchFamily="34" charset="-122"/>
              </a:rPr>
              <a:t>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库存</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4744"/>
            <a:ext cx="8229600" cy="5256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35678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菜单介绍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计划订单</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1043608" y="1455548"/>
            <a:ext cx="4572000" cy="2031325"/>
          </a:xfrm>
          <a:prstGeom prst="rect">
            <a:avLst/>
          </a:prstGeom>
        </p:spPr>
        <p:txBody>
          <a:bodyPr>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计</a:t>
            </a:r>
            <a:r>
              <a:rPr lang="zh-CN" altLang="en-US" dirty="0">
                <a:latin typeface="Microsoft YaHei" panose="020B0503020204020204" pitchFamily="34" charset="-122"/>
                <a:ea typeface="Microsoft YaHei" panose="020B0503020204020204" pitchFamily="34" charset="-122"/>
              </a:rPr>
              <a:t>划订单到出货</a:t>
            </a:r>
            <a:r>
              <a:rPr lang="zh-CN" altLang="en-US" dirty="0" smtClean="0">
                <a:latin typeface="Microsoft YaHei" panose="020B0503020204020204" pitchFamily="34" charset="-122"/>
                <a:ea typeface="Microsoft YaHei" panose="020B0503020204020204" pitchFamily="34" charset="-122"/>
              </a:rPr>
              <a:t>和</a:t>
            </a:r>
            <a:r>
              <a:rPr lang="zh-CN" altLang="en-US" dirty="0">
                <a:latin typeface="Microsoft YaHei" panose="020B0503020204020204" pitchFamily="34" charset="-122"/>
                <a:ea typeface="Microsoft YaHei" panose="020B0503020204020204" pitchFamily="34" charset="-122"/>
              </a:rPr>
              <a:t>波</a:t>
            </a:r>
            <a:r>
              <a:rPr lang="zh-CN" altLang="en-US" dirty="0" smtClean="0">
                <a:latin typeface="Microsoft YaHei" panose="020B0503020204020204" pitchFamily="34" charset="-122"/>
                <a:ea typeface="Microsoft YaHei" panose="020B0503020204020204" pitchFamily="34" charset="-122"/>
              </a:rPr>
              <a:t>次操作。</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分</a:t>
            </a:r>
            <a:r>
              <a:rPr lang="zh-CN" altLang="en-US" dirty="0">
                <a:latin typeface="Microsoft YaHei" panose="020B0503020204020204" pitchFamily="34" charset="-122"/>
                <a:ea typeface="Microsoft YaHei" panose="020B0503020204020204" pitchFamily="34" charset="-122"/>
              </a:rPr>
              <a:t>配订单以满足客户的要求</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定</a:t>
            </a:r>
            <a:r>
              <a:rPr lang="zh-CN" altLang="en-US" dirty="0">
                <a:latin typeface="Microsoft YaHei" panose="020B0503020204020204" pitchFamily="34" charset="-122"/>
                <a:ea typeface="Microsoft YaHei" panose="020B0503020204020204" pitchFamily="34" charset="-122"/>
              </a:rPr>
              <a:t>位库存满足需求</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生</a:t>
            </a:r>
            <a:r>
              <a:rPr lang="zh-CN" altLang="en-US" dirty="0">
                <a:latin typeface="Microsoft YaHei" panose="020B0503020204020204" pitchFamily="34" charset="-122"/>
                <a:ea typeface="Microsoft YaHei" panose="020B0503020204020204" pitchFamily="34" charset="-122"/>
              </a:rPr>
              <a:t>成工作挑选产品</a:t>
            </a:r>
            <a:r>
              <a:rPr lang="zh-CN" altLang="en-US" dirty="0" smtClean="0">
                <a:latin typeface="Microsoft YaHei" panose="020B0503020204020204" pitchFamily="34" charset="-122"/>
                <a:ea typeface="Microsoft YaHei" panose="020B0503020204020204" pitchFamily="34" charset="-122"/>
              </a:rPr>
              <a:t>的任务。</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22807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计划订单</a:t>
            </a:r>
            <a:r>
              <a:rPr lang="en-US" altLang="zh-CN" sz="2400" dirty="0" smtClean="0">
                <a:solidFill>
                  <a:schemeClr val="tx1"/>
                </a:solidFill>
                <a:latin typeface="Microsoft YaHei" panose="020B0503020204020204" pitchFamily="34" charset="-122"/>
                <a:ea typeface="Microsoft YaHei" panose="020B0503020204020204" pitchFamily="34" charset="-122"/>
              </a:rPr>
              <a:t> </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14</a:t>
            </a:fld>
            <a:endParaRPr lang="en-US" dirty="0">
              <a:solidFill>
                <a:prstClr val="white"/>
              </a:solidFill>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24744"/>
            <a:ext cx="8028384" cy="51442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8540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包装</a:t>
            </a:r>
            <a:r>
              <a:rPr lang="en-US" sz="2400" dirty="0" smtClean="0">
                <a:solidFill>
                  <a:schemeClr val="tx1"/>
                </a:solidFill>
                <a:latin typeface="Microsoft YaHei" panose="020B0503020204020204" pitchFamily="34" charset="-122"/>
                <a:ea typeface="Microsoft YaHei" panose="020B0503020204020204" pitchFamily="34" charset="-122"/>
              </a:rPr>
              <a:t> </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15</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1115616" y="1395663"/>
            <a:ext cx="4572000" cy="2031325"/>
          </a:xfrm>
          <a:prstGeom prst="rect">
            <a:avLst/>
          </a:prstGeom>
        </p:spPr>
        <p:txBody>
          <a:bodyPr>
            <a:spAutoFit/>
          </a:bodyPr>
          <a:lstStyle/>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识</a:t>
            </a:r>
            <a:r>
              <a:rPr lang="zh-CN" altLang="en-US" dirty="0" smtClean="0">
                <a:latin typeface="Microsoft YaHei" panose="020B0503020204020204" pitchFamily="34" charset="-122"/>
                <a:ea typeface="Microsoft YaHei" panose="020B0503020204020204" pitchFamily="34" charset="-122"/>
              </a:rPr>
              <a:t>别</a:t>
            </a:r>
            <a:r>
              <a:rPr lang="zh-CN" altLang="en-US" dirty="0">
                <a:latin typeface="Microsoft YaHei" panose="020B0503020204020204" pitchFamily="34" charset="-122"/>
                <a:ea typeface="Microsoft YaHei" panose="020B0503020204020204" pitchFamily="34" charset="-122"/>
              </a:rPr>
              <a:t>拣选</a:t>
            </a:r>
            <a:r>
              <a:rPr lang="zh-CN" altLang="en-US" dirty="0" smtClean="0">
                <a:latin typeface="Microsoft YaHei" panose="020B0503020204020204" pitchFamily="34" charset="-122"/>
                <a:ea typeface="Microsoft YaHei" panose="020B0503020204020204" pitchFamily="34" charset="-122"/>
              </a:rPr>
              <a:t>错</a:t>
            </a:r>
            <a:r>
              <a:rPr lang="zh-CN" altLang="en-US" dirty="0">
                <a:latin typeface="Microsoft YaHei" panose="020B0503020204020204" pitchFamily="34" charset="-122"/>
                <a:ea typeface="Microsoft YaHei" panose="020B0503020204020204" pitchFamily="34" charset="-122"/>
              </a:rPr>
              <a:t>误</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验证</a:t>
            </a:r>
            <a:r>
              <a:rPr lang="zh-CN" altLang="en-US" dirty="0">
                <a:latin typeface="Microsoft YaHei" panose="020B0503020204020204" pitchFamily="34" charset="-122"/>
                <a:ea typeface="Microsoft YaHei" panose="020B0503020204020204" pitchFamily="34" charset="-122"/>
              </a:rPr>
              <a:t>包装</a:t>
            </a:r>
            <a:r>
              <a:rPr lang="zh-CN" altLang="en-US" dirty="0" smtClean="0">
                <a:latin typeface="Microsoft YaHei" panose="020B0503020204020204" pitchFamily="34" charset="-122"/>
                <a:ea typeface="Microsoft YaHei" panose="020B0503020204020204" pitchFamily="34" charset="-122"/>
              </a:rPr>
              <a:t>容</a:t>
            </a:r>
            <a:r>
              <a:rPr lang="zh-CN" altLang="en-US" dirty="0">
                <a:latin typeface="Microsoft YaHei" panose="020B0503020204020204" pitchFamily="34" charset="-122"/>
                <a:ea typeface="Microsoft YaHei" panose="020B0503020204020204" pitchFamily="34" charset="-122"/>
              </a:rPr>
              <a:t>器对指令的内容要</a:t>
            </a:r>
            <a:r>
              <a:rPr lang="zh-CN" altLang="en-US" dirty="0" smtClean="0">
                <a:latin typeface="Microsoft YaHei" panose="020B0503020204020204" pitchFamily="34" charset="-122"/>
                <a:ea typeface="Microsoft YaHei" panose="020B0503020204020204" pitchFamily="34" charset="-122"/>
              </a:rPr>
              <a:t>求</a:t>
            </a:r>
            <a:r>
              <a:rPr lang="zh-CN" altLang="en-US" dirty="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包装</a:t>
            </a:r>
            <a:r>
              <a:rPr lang="zh-CN" altLang="en-US" dirty="0" smtClean="0">
                <a:latin typeface="Microsoft YaHei" panose="020B0503020204020204" pitchFamily="34" charset="-122"/>
                <a:ea typeface="Microsoft YaHei" panose="020B0503020204020204" pitchFamily="34" charset="-122"/>
              </a:rPr>
              <a:t>物</a:t>
            </a:r>
            <a:r>
              <a:rPr lang="zh-CN" altLang="en-US" dirty="0">
                <a:latin typeface="Microsoft YaHei" panose="020B0503020204020204" pitchFamily="34" charset="-122"/>
                <a:ea typeface="Microsoft YaHei" panose="020B0503020204020204" pitchFamily="34" charset="-122"/>
              </a:rPr>
              <a:t>品到集装箱</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打</a:t>
            </a:r>
            <a:r>
              <a:rPr lang="zh-CN" altLang="en-US" dirty="0">
                <a:latin typeface="Microsoft YaHei" panose="020B0503020204020204" pitchFamily="34" charset="-122"/>
                <a:ea typeface="Microsoft YaHei" panose="020B0503020204020204" pitchFamily="34" charset="-122"/>
              </a:rPr>
              <a:t>印所需的文件。</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84788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包装</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449" y="1196752"/>
            <a:ext cx="8499102" cy="5003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2607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拣货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17</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1043608" y="1398204"/>
            <a:ext cx="4572000" cy="2031325"/>
          </a:xfrm>
          <a:prstGeom prst="rect">
            <a:avLst/>
          </a:prstGeom>
        </p:spPr>
        <p:txBody>
          <a:bodyPr>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向</a:t>
            </a:r>
            <a:r>
              <a:rPr lang="zh-CN" altLang="en-US" dirty="0">
                <a:latin typeface="Microsoft YaHei" panose="020B0503020204020204" pitchFamily="34" charset="-122"/>
                <a:ea typeface="Microsoft YaHei" panose="020B0503020204020204" pitchFamily="34" charset="-122"/>
              </a:rPr>
              <a:t>仓库操作员发放补</a:t>
            </a:r>
            <a:r>
              <a:rPr lang="zh-CN" altLang="en-US" dirty="0" smtClean="0">
                <a:latin typeface="Microsoft YaHei" panose="020B0503020204020204" pitchFamily="34" charset="-122"/>
                <a:ea typeface="Microsoft YaHei" panose="020B0503020204020204" pitchFamily="34" charset="-122"/>
              </a:rPr>
              <a:t>货任务。</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释放拣货任务给仓库员工。</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验证库</a:t>
            </a:r>
            <a:r>
              <a:rPr lang="zh-CN" altLang="en-US" dirty="0">
                <a:latin typeface="Microsoft YaHei" panose="020B0503020204020204" pitchFamily="34" charset="-122"/>
                <a:ea typeface="Microsoft YaHei" panose="020B0503020204020204" pitchFamily="34" charset="-122"/>
              </a:rPr>
              <a:t>存</a:t>
            </a:r>
            <a:r>
              <a:rPr lang="zh-CN" altLang="en-US" dirty="0" smtClean="0">
                <a:latin typeface="Microsoft YaHei" panose="020B0503020204020204" pitchFamily="34" charset="-122"/>
                <a:ea typeface="Microsoft YaHei" panose="020B0503020204020204" pitchFamily="34" charset="-122"/>
              </a:rPr>
              <a:t>是</a:t>
            </a:r>
            <a:r>
              <a:rPr lang="zh-CN" altLang="en-US" dirty="0">
                <a:latin typeface="Microsoft YaHei" panose="020B0503020204020204" pitchFamily="34" charset="-122"/>
                <a:ea typeface="Microsoft YaHei" panose="020B0503020204020204" pitchFamily="34" charset="-122"/>
              </a:rPr>
              <a:t>满足</a:t>
            </a:r>
            <a:r>
              <a:rPr lang="zh-CN" altLang="en-US" dirty="0" smtClean="0">
                <a:latin typeface="Microsoft YaHei" panose="020B0503020204020204" pitchFamily="34" charset="-122"/>
                <a:ea typeface="Microsoft YaHei" panose="020B0503020204020204" pitchFamily="34" charset="-122"/>
              </a:rPr>
              <a:t>履行</a:t>
            </a:r>
            <a:r>
              <a:rPr lang="zh-CN" altLang="en-US" dirty="0">
                <a:latin typeface="Microsoft YaHei" panose="020B0503020204020204" pitchFamily="34" charset="-122"/>
                <a:ea typeface="Microsoft YaHei" panose="020B0503020204020204" pitchFamily="34" charset="-122"/>
              </a:rPr>
              <a:t>客</a:t>
            </a:r>
            <a:r>
              <a:rPr lang="zh-CN" altLang="en-US" dirty="0" smtClean="0">
                <a:latin typeface="Microsoft YaHei" panose="020B0503020204020204" pitchFamily="34" charset="-122"/>
                <a:ea typeface="Microsoft YaHei" panose="020B0503020204020204" pitchFamily="34" charset="-122"/>
              </a:rPr>
              <a:t>户订单需求。</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简短</a:t>
            </a:r>
            <a:r>
              <a:rPr lang="zh-CN" altLang="en-US" dirty="0" smtClean="0">
                <a:latin typeface="Microsoft YaHei" panose="020B0503020204020204" pitchFamily="34" charset="-122"/>
                <a:ea typeface="Microsoft YaHei" panose="020B0503020204020204" pitchFamily="34" charset="-122"/>
              </a:rPr>
              <a:t>或取消不需要完全发货的订单</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90466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拣货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18</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13620"/>
            <a:ext cx="8136904" cy="5040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326363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生产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19</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1259632" y="1556792"/>
            <a:ext cx="4572000" cy="2862322"/>
          </a:xfrm>
          <a:prstGeom prst="rect">
            <a:avLst/>
          </a:prstGeom>
        </p:spPr>
        <p:txBody>
          <a:bodyPr>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管</a:t>
            </a:r>
            <a:r>
              <a:rPr lang="zh-CN" altLang="en-US" dirty="0">
                <a:latin typeface="Microsoft YaHei" panose="020B0503020204020204" pitchFamily="34" charset="-122"/>
                <a:ea typeface="Microsoft YaHei" panose="020B0503020204020204" pitchFamily="34" charset="-122"/>
              </a:rPr>
              <a:t>理生产过程</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定</a:t>
            </a:r>
            <a:r>
              <a:rPr lang="zh-CN" altLang="en-US" dirty="0">
                <a:latin typeface="Microsoft YaHei" panose="020B0503020204020204" pitchFamily="34" charset="-122"/>
                <a:ea typeface="Microsoft YaHei" panose="020B0503020204020204" pitchFamily="34" charset="-122"/>
              </a:rPr>
              <a:t>义如</a:t>
            </a:r>
            <a:r>
              <a:rPr lang="zh-CN" altLang="en-US" dirty="0" smtClean="0">
                <a:latin typeface="Microsoft YaHei" panose="020B0503020204020204" pitchFamily="34" charset="-122"/>
                <a:ea typeface="Microsoft YaHei" panose="020B0503020204020204" pitchFamily="34" charset="-122"/>
              </a:rPr>
              <a:t>何处理</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内</a:t>
            </a:r>
            <a:r>
              <a:rPr lang="zh-CN" altLang="en-US" dirty="0">
                <a:latin typeface="Microsoft YaHei" panose="020B0503020204020204" pitchFamily="34" charset="-122"/>
                <a:ea typeface="Microsoft YaHei" panose="020B0503020204020204" pitchFamily="34" charset="-122"/>
              </a:rPr>
              <a:t>部订</a:t>
            </a:r>
            <a:r>
              <a:rPr lang="zh-CN" altLang="en-US" dirty="0" smtClean="0">
                <a:latin typeface="Microsoft YaHei" panose="020B0503020204020204" pitchFamily="34" charset="-122"/>
                <a:ea typeface="Microsoft YaHei" panose="020B0503020204020204" pitchFamily="34" charset="-122"/>
              </a:rPr>
              <a:t>单</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如：</a:t>
            </a:r>
          </a:p>
          <a:p>
            <a:pPr marL="742950" lvl="1" indent="-285750">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向</a:t>
            </a:r>
            <a:r>
              <a:rPr lang="zh-CN" altLang="en-US" dirty="0">
                <a:latin typeface="Microsoft YaHei" panose="020B0503020204020204" pitchFamily="34" charset="-122"/>
                <a:ea typeface="Microsoft YaHei" panose="020B0503020204020204" pitchFamily="34" charset="-122"/>
              </a:rPr>
              <a:t>生产线交付组件项目</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endParaRPr lang="zh-CN" alt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组</a:t>
            </a:r>
            <a:r>
              <a:rPr lang="zh-CN" altLang="en-US" dirty="0">
                <a:latin typeface="Microsoft YaHei" panose="020B0503020204020204" pitchFamily="34" charset="-122"/>
                <a:ea typeface="Microsoft YaHei" panose="020B0503020204020204" pitchFamily="34" charset="-122"/>
              </a:rPr>
              <a:t>装这些项目以创建新成</a:t>
            </a:r>
            <a:r>
              <a:rPr lang="zh-CN" altLang="en-US" dirty="0" smtClean="0">
                <a:latin typeface="Microsoft YaHei" panose="020B0503020204020204" pitchFamily="34" charset="-122"/>
                <a:ea typeface="Microsoft YaHei" panose="020B0503020204020204" pitchFamily="34" charset="-122"/>
              </a:rPr>
              <a:t>品货</a:t>
            </a:r>
            <a:r>
              <a:rPr lang="zh-CN" altLang="en-US" dirty="0">
                <a:latin typeface="Microsoft YaHei" panose="020B0503020204020204" pitchFamily="34" charset="-122"/>
                <a:ea typeface="Microsoft YaHei" panose="020B0503020204020204" pitchFamily="34" charset="-122"/>
              </a:rPr>
              <a:t>物</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endParaRPr lang="zh-CN" alt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Ø"/>
            </a:pPr>
            <a:r>
              <a:rPr lang="zh-CN" altLang="en-US" dirty="0" smtClean="0">
                <a:latin typeface="Microsoft YaHei" panose="020B0503020204020204" pitchFamily="34" charset="-122"/>
                <a:ea typeface="Microsoft YaHei" panose="020B0503020204020204" pitchFamily="34" charset="-122"/>
              </a:rPr>
              <a:t>把</a:t>
            </a:r>
            <a:r>
              <a:rPr lang="zh-CN" altLang="en-US" dirty="0">
                <a:latin typeface="Microsoft YaHei" panose="020B0503020204020204" pitchFamily="34" charset="-122"/>
                <a:ea typeface="Microsoft YaHei" panose="020B0503020204020204" pitchFamily="34" charset="-122"/>
              </a:rPr>
              <a:t>成</a:t>
            </a:r>
            <a:r>
              <a:rPr lang="zh-CN" altLang="en-US" dirty="0" smtClean="0">
                <a:latin typeface="Microsoft YaHei" panose="020B0503020204020204" pitchFamily="34" charset="-122"/>
                <a:ea typeface="Microsoft YaHei" panose="020B0503020204020204" pitchFamily="34" charset="-122"/>
              </a:rPr>
              <a:t>品拆分收</a:t>
            </a:r>
            <a:r>
              <a:rPr lang="zh-CN" altLang="en-US" dirty="0">
                <a:latin typeface="Microsoft YaHei" panose="020B0503020204020204" pitchFamily="34" charset="-122"/>
                <a:ea typeface="Microsoft YaHei" panose="020B0503020204020204" pitchFamily="34" charset="-122"/>
              </a:rPr>
              <a:t>进仓库</a:t>
            </a:r>
          </a:p>
        </p:txBody>
      </p:sp>
    </p:spTree>
    <p:extLst>
      <p:ext uri="{BB962C8B-B14F-4D97-AF65-F5344CB8AC3E}">
        <p14:creationId xmlns:p14="http://schemas.microsoft.com/office/powerpoint/2010/main" val="781467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rPr>
              <a:t> 主题</a:t>
            </a:r>
            <a:endParaRPr lang="en-US" sz="2400" dirty="0">
              <a:solidFill>
                <a:schemeClr val="tx1"/>
              </a:solidFill>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3300904" cy="2246769"/>
          </a:xfrm>
          <a:prstGeom prst="rect">
            <a:avLst/>
          </a:prstGeom>
          <a:noFill/>
        </p:spPr>
        <p:txBody>
          <a:bodyPr wrap="none" rtlCol="0">
            <a:spAutoFit/>
          </a:bodyPr>
          <a:lstStyle/>
          <a:p>
            <a:pPr marL="800100" lvl="1" indent="-342900">
              <a:buFont typeface="Wingdings" panose="05000000000000000000" pitchFamily="2" charset="2"/>
              <a:buChar char="v"/>
            </a:pPr>
            <a:r>
              <a:rPr lang="zh-CN" alt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rPr>
              <a:t>目录</a:t>
            </a:r>
            <a:r>
              <a:rPr lang="zh-CN" altLang="en-US" sz="2000" dirty="0" smtClean="0">
                <a:solidFill>
                  <a:schemeClr val="accent2">
                    <a:lumMod val="75000"/>
                  </a:schemeClr>
                </a:solidFill>
                <a:latin typeface="Microsoft YaHei" panose="020B0503020204020204" pitchFamily="34" charset="-122"/>
                <a:ea typeface="Microsoft YaHei" panose="020B0503020204020204" pitchFamily="34" charset="-122"/>
                <a:cs typeface="Century Gothic"/>
              </a:rPr>
              <a:t>导航和仓库</a:t>
            </a:r>
            <a:r>
              <a:rPr lang="zh-CN" alt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rPr>
              <a:t>结构</a:t>
            </a:r>
            <a:endParaRPr lang="en-US" altLang="zh-CN" sz="2000" dirty="0" smtClean="0">
              <a:solidFill>
                <a:schemeClr val="accent2">
                  <a:lumMod val="75000"/>
                </a:schemeClr>
              </a:solidFill>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altLang="zh-CN"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场站管理</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smtClean="0">
                <a:latin typeface="Microsoft YaHei" panose="020B0503020204020204" pitchFamily="34" charset="-122"/>
                <a:ea typeface="Microsoft YaHei" panose="020B0503020204020204" pitchFamily="34" charset="-122"/>
                <a:cs typeface="Century Gothic"/>
              </a:rPr>
              <a:t>收货管理</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退货管理</a:t>
            </a:r>
            <a:endParaRPr lang="en-US" sz="2000" dirty="0">
              <a:latin typeface="Microsoft YaHei" panose="020B0503020204020204" pitchFamily="34" charset="-122"/>
              <a:ea typeface="Microsoft YaHei" panose="020B0503020204020204" pitchFamily="34" charset="-122"/>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98714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altLang="zh-CN"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生产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20</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12031"/>
            <a:ext cx="8172740" cy="511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43009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收货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971600" y="1371600"/>
            <a:ext cx="7632848" cy="2862322"/>
          </a:xfrm>
          <a:prstGeom prst="rect">
            <a:avLst/>
          </a:prstGeom>
        </p:spPr>
        <p:txBody>
          <a:bodyPr wrap="square">
            <a:spAutoFit/>
          </a:bodyPr>
          <a:lstStyle/>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管</a:t>
            </a:r>
            <a:r>
              <a:rPr lang="zh-CN" altLang="en-US" sz="2000" dirty="0">
                <a:latin typeface="Microsoft YaHei" panose="020B0503020204020204" pitchFamily="34" charset="-122"/>
                <a:ea typeface="Microsoft YaHei" panose="020B0503020204020204" pitchFamily="34" charset="-122"/>
              </a:rPr>
              <a:t>理所有接收操作，如协调</a:t>
            </a:r>
            <a:r>
              <a:rPr lang="zh-CN" altLang="en-US" sz="2000" dirty="0" smtClean="0">
                <a:latin typeface="Microsoft YaHei" panose="020B0503020204020204" pitchFamily="34" charset="-122"/>
                <a:ea typeface="Microsoft YaHei" panose="020B0503020204020204" pitchFamily="34" charset="-122"/>
              </a:rPr>
              <a:t>，监测所有收货活</a:t>
            </a:r>
            <a:r>
              <a:rPr lang="zh-CN" altLang="en-US" sz="2000" dirty="0">
                <a:latin typeface="Microsoft YaHei" panose="020B0503020204020204" pitchFamily="34" charset="-122"/>
                <a:ea typeface="Microsoft YaHei" panose="020B0503020204020204" pitchFamily="34" charset="-122"/>
              </a:rPr>
              <a:t>动</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管理与</a:t>
            </a:r>
            <a:r>
              <a:rPr lang="zh-CN" altLang="en-US" sz="2000" dirty="0">
                <a:latin typeface="Microsoft YaHei" panose="020B0503020204020204" pitchFamily="34" charset="-122"/>
                <a:ea typeface="Microsoft YaHei" panose="020B0503020204020204" pitchFamily="34" charset="-122"/>
              </a:rPr>
              <a:t>司</a:t>
            </a:r>
            <a:r>
              <a:rPr lang="zh-CN" altLang="en-US" sz="2000" dirty="0" smtClean="0">
                <a:latin typeface="Microsoft YaHei" panose="020B0503020204020204" pitchFamily="34" charset="-122"/>
                <a:ea typeface="Microsoft YaHei" panose="020B0503020204020204" pitchFamily="34" charset="-122"/>
              </a:rPr>
              <a:t>机，</a:t>
            </a:r>
            <a:r>
              <a:rPr lang="zh-CN" altLang="en-US" sz="2000" dirty="0">
                <a:latin typeface="Microsoft YaHei" panose="020B0503020204020204" pitchFamily="34" charset="-122"/>
                <a:ea typeface="Microsoft YaHei" panose="020B0503020204020204" pitchFamily="34" charset="-122"/>
              </a:rPr>
              <a:t>供应</a:t>
            </a:r>
            <a:r>
              <a:rPr lang="zh-CN" altLang="en-US" sz="2000" dirty="0" smtClean="0">
                <a:latin typeface="Microsoft YaHei" panose="020B0503020204020204" pitchFamily="34" charset="-122"/>
                <a:ea typeface="Microsoft YaHei" panose="020B0503020204020204" pitchFamily="34" charset="-122"/>
              </a:rPr>
              <a:t>商，接收操</a:t>
            </a:r>
            <a:r>
              <a:rPr lang="zh-CN" altLang="en-US" sz="2000" dirty="0">
                <a:latin typeface="Microsoft YaHei" panose="020B0503020204020204" pitchFamily="34" charset="-122"/>
                <a:ea typeface="Microsoft YaHei" panose="020B0503020204020204" pitchFamily="34" charset="-122"/>
              </a:rPr>
              <a:t>作员、库存控制和运</a:t>
            </a:r>
            <a:r>
              <a:rPr lang="zh-CN" altLang="en-US" sz="2000" dirty="0" smtClean="0">
                <a:latin typeface="Microsoft YaHei" panose="020B0503020204020204" pitchFamily="34" charset="-122"/>
                <a:ea typeface="Microsoft YaHei" panose="020B0503020204020204" pitchFamily="34" charset="-122"/>
              </a:rPr>
              <a:t>输等的通信。</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有</a:t>
            </a:r>
            <a:r>
              <a:rPr lang="zh-CN" altLang="en-US" sz="2000" dirty="0">
                <a:latin typeface="Microsoft YaHei" panose="020B0503020204020204" pitchFamily="34" charset="-122"/>
                <a:ea typeface="Microsoft YaHei" panose="020B0503020204020204" pitchFamily="34" charset="-122"/>
              </a:rPr>
              <a:t>效管理库存</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监视接</a:t>
            </a:r>
            <a:r>
              <a:rPr lang="zh-CN" altLang="en-US" sz="2000" dirty="0">
                <a:latin typeface="Microsoft YaHei" panose="020B0503020204020204" pitchFamily="34" charset="-122"/>
                <a:ea typeface="Microsoft YaHei" panose="020B0503020204020204" pitchFamily="34" charset="-122"/>
              </a:rPr>
              <a:t>收过程的准确性</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打</a:t>
            </a:r>
            <a:r>
              <a:rPr lang="zh-CN" altLang="en-US" sz="2000" dirty="0">
                <a:latin typeface="Microsoft YaHei" panose="020B0503020204020204" pitchFamily="34" charset="-122"/>
                <a:ea typeface="Microsoft YaHei" panose="020B0503020204020204" pitchFamily="34" charset="-122"/>
              </a:rPr>
              <a:t>印文</a:t>
            </a:r>
            <a:r>
              <a:rPr lang="zh-CN" altLang="en-US" sz="2000" dirty="0" smtClean="0">
                <a:latin typeface="Microsoft YaHei" panose="020B0503020204020204" pitchFamily="34" charset="-122"/>
                <a:ea typeface="Microsoft YaHei" panose="020B0503020204020204" pitchFamily="34" charset="-122"/>
              </a:rPr>
              <a:t>件</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11364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altLang="zh-CN"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收货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84" y="1124744"/>
            <a:ext cx="8316416" cy="53034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4551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退货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1259632" y="1384720"/>
            <a:ext cx="4572000" cy="1292662"/>
          </a:xfrm>
          <a:prstGeom prst="rect">
            <a:avLst/>
          </a:prstGeom>
        </p:spPr>
        <p:txBody>
          <a:bodyPr>
            <a:spAutoFit/>
          </a:bodyPr>
          <a:lstStyle/>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签</a:t>
            </a:r>
            <a:r>
              <a:rPr lang="zh-CN" altLang="en-US" sz="2000" dirty="0">
                <a:latin typeface="Microsoft YaHei" panose="020B0503020204020204" pitchFamily="34" charset="-122"/>
                <a:ea typeface="Microsoft YaHei" panose="020B0503020204020204" pitchFamily="34" charset="-122"/>
              </a:rPr>
              <a:t>入返</a:t>
            </a:r>
            <a:r>
              <a:rPr lang="zh-CN" altLang="en-US" sz="2000" dirty="0" smtClean="0">
                <a:latin typeface="Microsoft YaHei" panose="020B0503020204020204" pitchFamily="34" charset="-122"/>
                <a:ea typeface="Microsoft YaHei" panose="020B0503020204020204" pitchFamily="34" charset="-122"/>
              </a:rPr>
              <a:t>回包裹。</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存</a:t>
            </a:r>
            <a:r>
              <a:rPr lang="zh-CN" altLang="en-US" sz="2000" dirty="0" smtClean="0">
                <a:latin typeface="Microsoft YaHei" panose="020B0503020204020204" pitchFamily="34" charset="-122"/>
                <a:ea typeface="Microsoft YaHei" panose="020B0503020204020204" pitchFamily="34" charset="-122"/>
              </a:rPr>
              <a:t>放已完成</a:t>
            </a:r>
            <a:r>
              <a:rPr lang="zh-CN" altLang="en-US" sz="2000" dirty="0">
                <a:latin typeface="Microsoft YaHei" panose="020B0503020204020204" pitchFamily="34" charset="-122"/>
                <a:ea typeface="Microsoft YaHei" panose="020B0503020204020204" pitchFamily="34" charset="-122"/>
              </a:rPr>
              <a:t>订单</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p>
        </p:txBody>
      </p:sp>
    </p:spTree>
    <p:extLst>
      <p:ext uri="{BB962C8B-B14F-4D97-AF65-F5344CB8AC3E}">
        <p14:creationId xmlns:p14="http://schemas.microsoft.com/office/powerpoint/2010/main" val="131580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altLang="zh-CN"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退货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1124744"/>
            <a:ext cx="8147248" cy="523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9235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发货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25</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971599" y="1288794"/>
            <a:ext cx="6151513" cy="2862322"/>
          </a:xfrm>
          <a:prstGeom prst="rect">
            <a:avLst/>
          </a:prstGeom>
        </p:spPr>
        <p:txBody>
          <a:bodyPr wrap="square">
            <a:spAutoFit/>
          </a:bodyPr>
          <a:lstStyle/>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管理所</a:t>
            </a:r>
            <a:r>
              <a:rPr lang="zh-CN" altLang="en-US" sz="2000" dirty="0" smtClean="0">
                <a:latin typeface="Microsoft YaHei" panose="020B0503020204020204" pitchFamily="34" charset="-122"/>
                <a:ea typeface="Microsoft YaHei" panose="020B0503020204020204" pitchFamily="34" charset="-122"/>
              </a:rPr>
              <a:t>有发货业</a:t>
            </a:r>
            <a:r>
              <a:rPr lang="zh-CN" altLang="en-US" sz="2000" dirty="0">
                <a:latin typeface="Microsoft YaHei" panose="020B0503020204020204" pitchFamily="34" charset="-122"/>
                <a:ea typeface="Microsoft YaHei" panose="020B0503020204020204" pitchFamily="34" charset="-122"/>
              </a:rPr>
              <a:t>务和发货员工</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确</a:t>
            </a:r>
            <a:r>
              <a:rPr lang="zh-CN" altLang="en-US" sz="2000" dirty="0">
                <a:latin typeface="Microsoft YaHei" panose="020B0503020204020204" pitchFamily="34" charset="-122"/>
                <a:ea typeface="Microsoft YaHei" panose="020B0503020204020204" pitchFamily="34" charset="-122"/>
              </a:rPr>
              <a:t>保发货的准确性和质量</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满足</a:t>
            </a:r>
            <a:r>
              <a:rPr lang="zh-CN" altLang="en-US" sz="2000" dirty="0">
                <a:latin typeface="Microsoft YaHei" panose="020B0503020204020204" pitchFamily="34" charset="-122"/>
                <a:ea typeface="Microsoft YaHei" panose="020B0503020204020204" pitchFamily="34" charset="-122"/>
              </a:rPr>
              <a:t>客</a:t>
            </a:r>
            <a:r>
              <a:rPr lang="zh-CN" altLang="en-US" sz="2000" dirty="0" smtClean="0">
                <a:latin typeface="Microsoft YaHei" panose="020B0503020204020204" pitchFamily="34" charset="-122"/>
                <a:ea typeface="Microsoft YaHei" panose="020B0503020204020204" pitchFamily="34" charset="-122"/>
              </a:rPr>
              <a:t>户，承运商，</a:t>
            </a:r>
            <a:r>
              <a:rPr lang="zh-CN" altLang="en-US" sz="2000" dirty="0">
                <a:latin typeface="Microsoft YaHei" panose="020B0503020204020204" pitchFamily="34" charset="-122"/>
                <a:ea typeface="Microsoft YaHei" panose="020B0503020204020204" pitchFamily="34" charset="-122"/>
              </a:rPr>
              <a:t>国际</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出口和危险材</a:t>
            </a:r>
            <a:r>
              <a:rPr lang="zh-CN" altLang="en-US" sz="2000" dirty="0" smtClean="0">
                <a:latin typeface="Microsoft YaHei" panose="020B0503020204020204" pitchFamily="34" charset="-122"/>
                <a:ea typeface="Microsoft YaHei" panose="020B0503020204020204" pitchFamily="34" charset="-122"/>
              </a:rPr>
              <a:t>料的需求。</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打印发</a:t>
            </a:r>
            <a:r>
              <a:rPr lang="zh-CN" altLang="en-US" sz="2000" dirty="0">
                <a:latin typeface="Microsoft YaHei" panose="020B0503020204020204" pitchFamily="34" charset="-122"/>
                <a:ea typeface="Microsoft YaHei" panose="020B0503020204020204" pitchFamily="34" charset="-122"/>
              </a:rPr>
              <a:t>货文</a:t>
            </a:r>
            <a:r>
              <a:rPr lang="zh-CN" altLang="en-US" sz="2000" dirty="0" smtClean="0">
                <a:latin typeface="Microsoft YaHei" panose="020B0503020204020204" pitchFamily="34" charset="-122"/>
                <a:ea typeface="Microsoft YaHei" panose="020B0503020204020204" pitchFamily="34" charset="-122"/>
              </a:rPr>
              <a:t>件。</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监控运输进度。</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356179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altLang="zh-CN"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发货</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24744"/>
            <a:ext cx="7776864" cy="5199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5642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场站</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27</a:t>
            </a:fld>
            <a:endParaRPr lang="en-US" dirty="0">
              <a:solidFill>
                <a:prstClr val="white"/>
              </a:solidFill>
            </a:endParaRPr>
          </a:p>
        </p:txBody>
      </p:sp>
      <p:sp>
        <p:nvSpPr>
          <p:cNvPr id="4" name="Rectangle 3"/>
          <p:cNvSpPr/>
          <p:nvPr/>
        </p:nvSpPr>
        <p:spPr>
          <a:xfrm>
            <a:off x="899592" y="1166843"/>
            <a:ext cx="4572000" cy="3754874"/>
          </a:xfrm>
          <a:prstGeom prst="rect">
            <a:avLst/>
          </a:prstGeom>
        </p:spPr>
        <p:txBody>
          <a:bodyPr>
            <a:spAutoFit/>
          </a:bodyPr>
          <a:lstStyle/>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将</a:t>
            </a:r>
            <a:r>
              <a:rPr lang="zh-CN" altLang="en-US" sz="2000" dirty="0">
                <a:latin typeface="Microsoft YaHei" panose="020B0503020204020204" pitchFamily="34" charset="-122"/>
                <a:ea typeface="Microsoft YaHei" panose="020B0503020204020204" pitchFamily="34" charset="-122"/>
              </a:rPr>
              <a:t>运输设备预约</a:t>
            </a:r>
            <a:r>
              <a:rPr lang="zh-CN" altLang="en-US" sz="2000" dirty="0" smtClean="0">
                <a:latin typeface="Microsoft YaHei" panose="020B0503020204020204" pitchFamily="34" charset="-122"/>
                <a:ea typeface="Microsoft YaHei" panose="020B0503020204020204" pitchFamily="34" charset="-122"/>
              </a:rPr>
              <a:t>到道口集。</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登记</a:t>
            </a:r>
            <a:r>
              <a:rPr lang="zh-CN" altLang="en-US" sz="2000" dirty="0" smtClean="0">
                <a:latin typeface="Microsoft YaHei" panose="020B0503020204020204" pitchFamily="34" charset="-122"/>
                <a:ea typeface="Microsoft YaHei" panose="020B0503020204020204" pitchFamily="34" charset="-122"/>
              </a:rPr>
              <a:t>运</a:t>
            </a:r>
            <a:r>
              <a:rPr lang="zh-CN" altLang="en-US" sz="2000" dirty="0">
                <a:latin typeface="Microsoft YaHei" panose="020B0503020204020204" pitchFamily="34" charset="-122"/>
                <a:ea typeface="Microsoft YaHei" panose="020B0503020204020204" pitchFamily="34" charset="-122"/>
              </a:rPr>
              <a:t>输设备无需预约</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场站</a:t>
            </a:r>
            <a:r>
              <a:rPr lang="zh-CN" altLang="en-US" sz="2000" dirty="0" smtClean="0">
                <a:latin typeface="Microsoft YaHei" panose="020B0503020204020204" pitchFamily="34" charset="-122"/>
                <a:ea typeface="Microsoft YaHei" panose="020B0503020204020204" pitchFamily="34" charset="-122"/>
              </a:rPr>
              <a:t>活动</a:t>
            </a:r>
            <a:r>
              <a:rPr lang="zh-CN" altLang="en-US" sz="2000" dirty="0">
                <a:latin typeface="Microsoft YaHei" panose="020B0503020204020204" pitchFamily="34" charset="-122"/>
                <a:ea typeface="Microsoft YaHei" panose="020B0503020204020204" pitchFamily="34" charset="-122"/>
              </a:rPr>
              <a:t>追踪</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卸载入库货</a:t>
            </a:r>
            <a:r>
              <a:rPr lang="zh-CN" altLang="en-US" sz="2000" dirty="0">
                <a:latin typeface="Microsoft YaHei" panose="020B0503020204020204" pitchFamily="34" charset="-122"/>
                <a:ea typeface="Microsoft YaHei" panose="020B0503020204020204" pitchFamily="34" charset="-122"/>
              </a:rPr>
              <a:t>物</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检查运输设备</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rPr>
              <a:t>调度运输设备</a:t>
            </a:r>
            <a:r>
              <a:rPr lang="zh-CN" altLang="en-US" sz="2000" dirty="0" smtClean="0">
                <a:latin typeface="Microsoft YaHei" panose="020B0503020204020204" pitchFamily="34" charset="-122"/>
                <a:ea typeface="Microsoft YaHei" panose="020B0503020204020204" pitchFamily="34" charset="-122"/>
              </a:rPr>
              <a:t>。</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p>
        </p:txBody>
      </p:sp>
    </p:spTree>
    <p:extLst>
      <p:ext uri="{BB962C8B-B14F-4D97-AF65-F5344CB8AC3E}">
        <p14:creationId xmlns:p14="http://schemas.microsoft.com/office/powerpoint/2010/main" val="655718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目录介绍 </a:t>
            </a:r>
            <a:r>
              <a:rPr lang="en-US" sz="2400" dirty="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场站</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28</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24744"/>
            <a:ext cx="8229600" cy="5112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64557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用户，角色</a:t>
            </a:r>
            <a:r>
              <a:rPr lang="zh-CN" altLang="en-US" sz="2400" dirty="0">
                <a:solidFill>
                  <a:schemeClr val="tx1"/>
                </a:solidFill>
                <a:latin typeface="Microsoft YaHei" panose="020B0503020204020204" pitchFamily="34" charset="-122"/>
                <a:ea typeface="Microsoft YaHei" panose="020B0503020204020204" pitchFamily="34" charset="-122"/>
              </a:rPr>
              <a:t>，菜单选项</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29</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683568" y="1340768"/>
            <a:ext cx="7920880" cy="2554545"/>
          </a:xfrm>
          <a:prstGeom prst="rect">
            <a:avLst/>
          </a:prstGeom>
        </p:spPr>
        <p:txBody>
          <a:bodyPr wrap="square">
            <a:spAutoFit/>
          </a:bodyPr>
          <a:lstStyle/>
          <a:p>
            <a:r>
              <a:rPr lang="zh-CN" altLang="en-US" sz="2000" b="1" dirty="0" smtClean="0">
                <a:latin typeface="Microsoft YaHei" panose="020B0503020204020204" pitchFamily="34" charset="-122"/>
                <a:ea typeface="Microsoft YaHei" panose="020B0503020204020204" pitchFamily="34" charset="-122"/>
              </a:rPr>
              <a:t>用户</a:t>
            </a:r>
            <a:r>
              <a:rPr lang="zh-CN" altLang="en-US" sz="2000" dirty="0">
                <a:latin typeface="Microsoft YaHei" panose="020B0503020204020204" pitchFamily="34" charset="-122"/>
                <a:ea typeface="Microsoft YaHei" panose="020B0503020204020204" pitchFamily="34" charset="-122"/>
              </a:rPr>
              <a:t/>
            </a:r>
            <a:br>
              <a:rPr lang="zh-CN" altLang="en-US" sz="2000" dirty="0">
                <a:latin typeface="Microsoft YaHei" panose="020B0503020204020204" pitchFamily="34" charset="-122"/>
                <a:ea typeface="Microsoft YaHei" panose="020B0503020204020204" pitchFamily="34" charset="-122"/>
              </a:rPr>
            </a:br>
            <a:endParaRPr lang="zh-CN" altLang="en-US"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用户是通过个人访问</a:t>
            </a:r>
            <a:r>
              <a:rPr lang="en-US" altLang="zh-CN" sz="2000" dirty="0">
                <a:latin typeface="Microsoft YaHei" panose="020B0503020204020204" pitchFamily="34" charset="-122"/>
                <a:ea typeface="Microsoft YaHei" panose="020B0503020204020204" pitchFamily="34" charset="-122"/>
              </a:rPr>
              <a:t>WMS</a:t>
            </a:r>
            <a:r>
              <a:rPr lang="zh-CN" altLang="en-US" sz="2000" dirty="0">
                <a:latin typeface="Microsoft YaHei" panose="020B0503020204020204" pitchFamily="34" charset="-122"/>
                <a:ea typeface="Microsoft YaHei" panose="020B0503020204020204" pitchFamily="34" charset="-122"/>
              </a:rPr>
              <a:t>的雇员</a:t>
            </a:r>
            <a:r>
              <a:rPr lang="zh-CN" altLang="en-US" sz="2000" dirty="0" smtClean="0">
                <a:latin typeface="Microsoft YaHei" panose="020B0503020204020204" pitchFamily="34" charset="-122"/>
                <a:ea typeface="Microsoft YaHei" panose="020B0503020204020204" pitchFamily="34" charset="-122"/>
              </a:rPr>
              <a:t>。以及计</a:t>
            </a:r>
            <a:r>
              <a:rPr lang="zh-CN" altLang="en-US" sz="2000" dirty="0">
                <a:latin typeface="Microsoft YaHei" panose="020B0503020204020204" pitchFamily="34" charset="-122"/>
                <a:ea typeface="Microsoft YaHei" panose="020B0503020204020204" pitchFamily="34" charset="-122"/>
              </a:rPr>
              <a:t>算机、射频设备、语音终端或日</a:t>
            </a:r>
            <a:r>
              <a:rPr lang="zh-CN" altLang="en-US" sz="2000" dirty="0" smtClean="0">
                <a:latin typeface="Microsoft YaHei" panose="020B0503020204020204" pitchFamily="34" charset="-122"/>
                <a:ea typeface="Microsoft YaHei" panose="020B0503020204020204" pitchFamily="34" charset="-122"/>
              </a:rPr>
              <a:t>志通</a:t>
            </a:r>
            <a:r>
              <a:rPr lang="zh-CN" altLang="en-US" sz="2000" dirty="0">
                <a:latin typeface="Microsoft YaHei" panose="020B0503020204020204" pitchFamily="34" charset="-122"/>
                <a:ea typeface="Microsoft YaHei" panose="020B0503020204020204" pitchFamily="34" charset="-122"/>
              </a:rPr>
              <a:t>过使用</a:t>
            </a:r>
            <a:r>
              <a:rPr lang="en-US"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服务从</a:t>
            </a:r>
            <a:r>
              <a:rPr lang="en-US" altLang="zh-CN" sz="2000" dirty="0">
                <a:latin typeface="Microsoft YaHei" panose="020B0503020204020204" pitchFamily="34" charset="-122"/>
                <a:ea typeface="Microsoft YaHei" panose="020B0503020204020204" pitchFamily="34" charset="-122"/>
              </a:rPr>
              <a:t>Internet</a:t>
            </a:r>
            <a:r>
              <a:rPr lang="zh-CN" altLang="en-US" sz="2000" dirty="0">
                <a:latin typeface="Microsoft YaHei" panose="020B0503020204020204" pitchFamily="34" charset="-122"/>
                <a:ea typeface="Microsoft YaHei" panose="020B0503020204020204" pitchFamily="34" charset="-122"/>
              </a:rPr>
              <a:t>远程登录</a:t>
            </a:r>
            <a:r>
              <a:rPr lang="en-US" altLang="zh-CN" sz="2000" dirty="0">
                <a:latin typeface="Microsoft YaHei" panose="020B0503020204020204" pitchFamily="34" charset="-122"/>
                <a:ea typeface="Microsoft YaHei" panose="020B0503020204020204" pitchFamily="34" charset="-122"/>
              </a:rPr>
              <a:t>WMS</a:t>
            </a:r>
            <a:r>
              <a:rPr lang="zh-CN" altLang="en-US" sz="2000" dirty="0" smtClean="0">
                <a:latin typeface="Microsoft YaHei" panose="020B0503020204020204" pitchFamily="34" charset="-122"/>
                <a:ea typeface="Microsoft YaHei" panose="020B0503020204020204" pitchFamily="34" charset="-122"/>
              </a:rPr>
              <a:t>。此</a:t>
            </a:r>
            <a:r>
              <a:rPr lang="zh-CN" altLang="en-US" sz="2000" dirty="0">
                <a:latin typeface="Microsoft YaHei" panose="020B0503020204020204" pitchFamily="34" charset="-122"/>
                <a:ea typeface="Microsoft YaHei" panose="020B0503020204020204" pitchFamily="34" charset="-122"/>
              </a:rPr>
              <a:t>外</a:t>
            </a:r>
            <a:r>
              <a:rPr lang="zh-CN" altLang="en-US" sz="2000" dirty="0" smtClean="0">
                <a:latin typeface="Microsoft YaHei" panose="020B0503020204020204" pitchFamily="34" charset="-122"/>
                <a:ea typeface="Microsoft YaHei" panose="020B0503020204020204" pitchFamily="34" charset="-122"/>
              </a:rPr>
              <a:t>，作为资源，可以用来统计每个动作的工时。每</a:t>
            </a:r>
            <a:r>
              <a:rPr lang="zh-CN" altLang="en-US" sz="2000" dirty="0">
                <a:latin typeface="Microsoft YaHei" panose="020B0503020204020204" pitchFamily="34" charset="-122"/>
                <a:ea typeface="Microsoft YaHei" panose="020B0503020204020204" pitchFamily="34" charset="-122"/>
              </a:rPr>
              <a:t>个用</a:t>
            </a:r>
            <a:r>
              <a:rPr lang="zh-CN" altLang="en-US" sz="2000" dirty="0" smtClean="0">
                <a:latin typeface="Microsoft YaHei" panose="020B0503020204020204" pitchFamily="34" charset="-122"/>
                <a:ea typeface="Microsoft YaHei" panose="020B0503020204020204" pitchFamily="34" charset="-122"/>
              </a:rPr>
              <a:t>户在</a:t>
            </a:r>
            <a:r>
              <a:rPr lang="en-US" altLang="zh-CN" sz="2000" dirty="0">
                <a:latin typeface="Microsoft YaHei" panose="020B0503020204020204" pitchFamily="34" charset="-122"/>
                <a:ea typeface="Microsoft YaHei" panose="020B0503020204020204" pitchFamily="34" charset="-122"/>
              </a:rPr>
              <a:t>WMS</a:t>
            </a:r>
            <a:r>
              <a:rPr lang="zh-CN" altLang="en-US" sz="2000" dirty="0">
                <a:latin typeface="Microsoft YaHei" panose="020B0503020204020204" pitchFamily="34" charset="-122"/>
                <a:ea typeface="Microsoft YaHei" panose="020B0503020204020204" pitchFamily="34" charset="-122"/>
              </a:rPr>
              <a:t>中使</a:t>
            </a:r>
            <a:r>
              <a:rPr lang="zh-CN" altLang="en-US" sz="2000" dirty="0" smtClean="0">
                <a:latin typeface="Microsoft YaHei" panose="020B0503020204020204" pitchFamily="34" charset="-122"/>
                <a:ea typeface="Microsoft YaHei" panose="020B0503020204020204" pitchFamily="34" charset="-122"/>
              </a:rPr>
              <a:t>用自己的用</a:t>
            </a:r>
            <a:r>
              <a:rPr lang="zh-CN" altLang="en-US" sz="2000" dirty="0">
                <a:latin typeface="Microsoft YaHei" panose="020B0503020204020204" pitchFamily="34" charset="-122"/>
                <a:ea typeface="Microsoft YaHei" panose="020B0503020204020204" pitchFamily="34" charset="-122"/>
              </a:rPr>
              <a:t>户帐户</a:t>
            </a:r>
            <a:r>
              <a:rPr lang="zh-CN" altLang="en-US" sz="2000" dirty="0" smtClean="0">
                <a:latin typeface="Microsoft YaHei" panose="020B0503020204020204" pitchFamily="34" charset="-122"/>
                <a:ea typeface="Microsoft YaHei" panose="020B0503020204020204" pitchFamily="34" charset="-122"/>
              </a:rPr>
              <a:t>和指</a:t>
            </a:r>
            <a:r>
              <a:rPr lang="zh-CN" altLang="en-US" sz="2000" dirty="0">
                <a:latin typeface="Microsoft YaHei" panose="020B0503020204020204" pitchFamily="34" charset="-122"/>
                <a:ea typeface="Microsoft YaHei" panose="020B0503020204020204" pitchFamily="34" charset="-122"/>
              </a:rPr>
              <a:t>定特权。当用户登录到</a:t>
            </a:r>
            <a:r>
              <a:rPr lang="en-US" altLang="zh-CN" sz="2000" dirty="0">
                <a:latin typeface="Microsoft YaHei" panose="020B0503020204020204" pitchFamily="34" charset="-122"/>
                <a:ea typeface="Microsoft YaHei" panose="020B0503020204020204" pitchFamily="34" charset="-122"/>
              </a:rPr>
              <a:t>WMS</a:t>
            </a:r>
            <a:r>
              <a:rPr lang="zh-CN" altLang="en-US" sz="2000" dirty="0" smtClean="0">
                <a:latin typeface="Microsoft YaHei" panose="020B0503020204020204" pitchFamily="34" charset="-122"/>
                <a:ea typeface="Microsoft YaHei" panose="020B0503020204020204" pitchFamily="34" charset="-122"/>
              </a:rPr>
              <a:t>时系</a:t>
            </a:r>
            <a:r>
              <a:rPr lang="zh-CN" altLang="en-US" sz="2000" dirty="0">
                <a:latin typeface="Microsoft YaHei" panose="020B0503020204020204" pitchFamily="34" charset="-122"/>
                <a:ea typeface="Microsoft YaHei" panose="020B0503020204020204" pitchFamily="34" charset="-122"/>
              </a:rPr>
              <a:t>统构建一个基于用户可以执行的任务列</a:t>
            </a:r>
            <a:r>
              <a:rPr lang="zh-CN" altLang="en-US" sz="2000" dirty="0" smtClean="0">
                <a:latin typeface="Microsoft YaHei" panose="020B0503020204020204" pitchFamily="34" charset="-122"/>
                <a:ea typeface="Microsoft YaHei" panose="020B0503020204020204" pitchFamily="34" charset="-122"/>
              </a:rPr>
              <a:t>表。对</a:t>
            </a:r>
            <a:r>
              <a:rPr lang="zh-CN" altLang="en-US" sz="2000" dirty="0">
                <a:latin typeface="Microsoft YaHei" panose="020B0503020204020204" pitchFamily="34" charset="-122"/>
                <a:ea typeface="Microsoft YaHei" panose="020B0503020204020204" pitchFamily="34" charset="-122"/>
              </a:rPr>
              <a:t>可用任务进行的任何更</a:t>
            </a:r>
            <a:r>
              <a:rPr lang="zh-CN" altLang="en-US" sz="2000" dirty="0" smtClean="0">
                <a:latin typeface="Microsoft YaHei" panose="020B0503020204020204" pitchFamily="34" charset="-122"/>
                <a:ea typeface="Microsoft YaHei" panose="020B0503020204020204" pitchFamily="34" charset="-122"/>
              </a:rPr>
              <a:t>改，用户在</a:t>
            </a:r>
            <a:r>
              <a:rPr lang="zh-CN" altLang="en-US" sz="2000" dirty="0">
                <a:latin typeface="Microsoft YaHei" panose="020B0503020204020204" pitchFamily="34" charset="-122"/>
                <a:ea typeface="Microsoft YaHei" panose="020B0503020204020204" pitchFamily="34" charset="-122"/>
              </a:rPr>
              <a:t>后续登录后才生</a:t>
            </a:r>
            <a:r>
              <a:rPr lang="zh-CN" altLang="en-US" sz="2000" dirty="0" smtClean="0">
                <a:latin typeface="Microsoft YaHei" panose="020B0503020204020204" pitchFamily="34" charset="-122"/>
                <a:ea typeface="Microsoft YaHei" panose="020B0503020204020204" pitchFamily="34" charset="-122"/>
              </a:rPr>
              <a:t>效。</a:t>
            </a:r>
            <a:endParaRPr lang="zh-CN" altLang="en-US" sz="2000" dirty="0">
              <a:latin typeface="Microsoft YaHei" panose="020B0503020204020204" pitchFamily="34" charset="-122"/>
              <a:ea typeface="Microsoft YaHei" panose="020B0503020204020204" pitchFamily="34" charset="-122"/>
            </a:endParaRPr>
          </a:p>
        </p:txBody>
      </p:sp>
      <p:sp>
        <p:nvSpPr>
          <p:cNvPr id="4" name="Rectangle 3"/>
          <p:cNvSpPr/>
          <p:nvPr/>
        </p:nvSpPr>
        <p:spPr>
          <a:xfrm>
            <a:off x="719572" y="4365104"/>
            <a:ext cx="7704856" cy="1569660"/>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角色</a:t>
            </a:r>
            <a:r>
              <a:rPr lang="zh-CN" altLang="en-US" dirty="0">
                <a:latin typeface="Microsoft YaHei" panose="020B0503020204020204" pitchFamily="34" charset="-122"/>
                <a:ea typeface="Microsoft YaHei" panose="020B0503020204020204" pitchFamily="34" charset="-122"/>
              </a:rPr>
              <a:t/>
            </a:r>
            <a:br>
              <a:rPr lang="zh-CN" altLang="en-US" dirty="0">
                <a:latin typeface="Microsoft YaHei" panose="020B0503020204020204" pitchFamily="34" charset="-122"/>
                <a:ea typeface="Microsoft YaHei" panose="020B0503020204020204" pitchFamily="34" charset="-122"/>
              </a:rPr>
            </a:br>
            <a:endParaRPr lang="zh-CN" altLang="en-US"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角色是用于分组菜单选</a:t>
            </a:r>
            <a:r>
              <a:rPr lang="zh-CN" altLang="en-US" sz="2000" dirty="0" smtClean="0">
                <a:latin typeface="Microsoft YaHei" panose="020B0503020204020204" pitchFamily="34" charset="-122"/>
                <a:ea typeface="Microsoft YaHei" panose="020B0503020204020204" pitchFamily="34" charset="-122"/>
              </a:rPr>
              <a:t>项的</a:t>
            </a:r>
            <a:r>
              <a:rPr lang="zh-CN" altLang="en-US" sz="2000" dirty="0">
                <a:latin typeface="Microsoft YaHei" panose="020B0503020204020204" pitchFamily="34" charset="-122"/>
                <a:ea typeface="Microsoft YaHei" panose="020B0503020204020204" pitchFamily="34" charset="-122"/>
              </a:rPr>
              <a:t>类别</a:t>
            </a:r>
            <a:r>
              <a:rPr lang="zh-CN" altLang="en-US" sz="2000" dirty="0" smtClean="0">
                <a:latin typeface="Microsoft YaHei" panose="020B0503020204020204" pitchFamily="34" charset="-122"/>
                <a:ea typeface="Microsoft YaHei" panose="020B0503020204020204" pitchFamily="34" charset="-122"/>
              </a:rPr>
              <a:t>。用</a:t>
            </a:r>
            <a:r>
              <a:rPr lang="zh-CN" altLang="en-US" sz="2000" dirty="0">
                <a:latin typeface="Microsoft YaHei" panose="020B0503020204020204" pitchFamily="34" charset="-122"/>
                <a:ea typeface="Microsoft YaHei" panose="020B0503020204020204" pitchFamily="34" charset="-122"/>
              </a:rPr>
              <a:t>于维护用户的应用程序、报表、</a:t>
            </a:r>
            <a:r>
              <a:rPr lang="en-US" altLang="zh-CN" sz="2000" dirty="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用户界面页</a:t>
            </a:r>
            <a:r>
              <a:rPr lang="zh-CN" altLang="en-US" sz="2000" dirty="0" smtClean="0">
                <a:latin typeface="Microsoft YaHei" panose="020B0503020204020204" pitchFamily="34" charset="-122"/>
                <a:ea typeface="Microsoft YaHei" panose="020B0503020204020204" pitchFamily="34" charset="-122"/>
              </a:rPr>
              <a:t>或</a:t>
            </a:r>
            <a:r>
              <a:rPr lang="en-US" altLang="zh-CN" sz="2000" dirty="0" smtClean="0">
                <a:latin typeface="Microsoft YaHei" panose="020B0503020204020204" pitchFamily="34" charset="-122"/>
                <a:ea typeface="Microsoft YaHei" panose="020B0503020204020204" pitchFamily="34" charset="-122"/>
              </a:rPr>
              <a:t>RF</a:t>
            </a:r>
            <a:r>
              <a:rPr lang="zh-CN" altLang="en-US" sz="2000" dirty="0" smtClean="0">
                <a:latin typeface="Microsoft YaHei" panose="020B0503020204020204" pitchFamily="34" charset="-122"/>
                <a:ea typeface="Microsoft YaHei" panose="020B0503020204020204" pitchFamily="34" charset="-122"/>
              </a:rPr>
              <a:t>页授</a:t>
            </a:r>
            <a:r>
              <a:rPr lang="zh-CN" altLang="en-US" sz="2000" dirty="0">
                <a:latin typeface="Microsoft YaHei" panose="020B0503020204020204" pitchFamily="34" charset="-122"/>
                <a:ea typeface="Microsoft YaHei" panose="020B0503020204020204" pitchFamily="34" charset="-122"/>
              </a:rPr>
              <a:t>权。创建角色后，可以将其分配给用户</a:t>
            </a:r>
            <a:r>
              <a:rPr lang="zh-CN" altLang="en-US" sz="2000" dirty="0" smtClean="0">
                <a:latin typeface="Microsoft YaHei" panose="020B0503020204020204" pitchFamily="34" charset="-122"/>
                <a:ea typeface="Microsoft YaHei" panose="020B0503020204020204" pitchFamily="34" charset="-122"/>
              </a:rPr>
              <a:t>。帐户也可用来</a:t>
            </a:r>
            <a:r>
              <a:rPr lang="zh-CN" altLang="en-US" sz="2000" dirty="0">
                <a:latin typeface="Microsoft YaHei" panose="020B0503020204020204" pitchFamily="34" charset="-122"/>
                <a:ea typeface="Microsoft YaHei" panose="020B0503020204020204" pitchFamily="34" charset="-122"/>
              </a:rPr>
              <a:t>控制用户授权执行的任务</a:t>
            </a:r>
            <a:r>
              <a:rPr lang="zh-CN" altLang="en-US" sz="2000" dirty="0" smtClean="0">
                <a:latin typeface="Microsoft YaHei" panose="020B0503020204020204" pitchFamily="34" charset="-122"/>
                <a:ea typeface="Microsoft YaHei" panose="020B0503020204020204" pitchFamily="34" charset="-122"/>
              </a:rPr>
              <a:t>。  </a:t>
            </a:r>
            <a:endParaRPr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59764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108520" y="451020"/>
            <a:ext cx="5359425"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800100" lvl="1" indent="-342900"/>
            <a:r>
              <a:rPr lang="zh-CN" altLang="en-US" sz="2400" dirty="0" smtClean="0">
                <a:solidFill>
                  <a:schemeClr val="tx1"/>
                </a:solidFill>
                <a:latin typeface="Microsoft YaHei" panose="020B0503020204020204" pitchFamily="34" charset="-122"/>
                <a:ea typeface="Microsoft YaHei" panose="020B0503020204020204" pitchFamily="34" charset="-122"/>
                <a:cs typeface="Century Gothic"/>
              </a:rPr>
              <a:t>目录导航和仓库结构</a:t>
            </a:r>
            <a:endParaRPr lang="en-US" altLang="zh-CN" sz="2400" dirty="0" smtClean="0">
              <a:solidFill>
                <a:schemeClr val="tx1"/>
              </a:solidFill>
              <a:latin typeface="Microsoft YaHei" panose="020B0503020204020204" pitchFamily="34" charset="-122"/>
              <a:ea typeface="Microsoft YaHei" panose="020B0503020204020204" pitchFamily="34" charset="-122"/>
              <a:cs typeface="Century Gothic"/>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2787943" cy="2246769"/>
          </a:xfrm>
          <a:prstGeom prst="rect">
            <a:avLst/>
          </a:prstGeom>
          <a:noFill/>
        </p:spPr>
        <p:txBody>
          <a:bodyPr wrap="none" rtlCol="0">
            <a:spAutoFit/>
          </a:bodyPr>
          <a:lstStyle/>
          <a:p>
            <a:pPr marL="800100" lvl="1" indent="-342900">
              <a:buFont typeface="Wingdings" panose="05000000000000000000" pitchFamily="2" charset="2"/>
              <a:buChar char="v"/>
            </a:pPr>
            <a:r>
              <a:rPr lang="en-US" sz="2000" dirty="0" smtClean="0">
                <a:latin typeface="Microsoft YaHei" panose="020B0503020204020204" pitchFamily="34" charset="-122"/>
                <a:ea typeface="Microsoft YaHei" panose="020B0503020204020204" pitchFamily="34" charset="-122"/>
                <a:cs typeface="Century Gothic"/>
              </a:rPr>
              <a:t>WMS</a:t>
            </a:r>
            <a:r>
              <a:rPr lang="zh-CN" altLang="en-US" sz="2000" dirty="0" smtClean="0">
                <a:latin typeface="Microsoft YaHei" panose="020B0503020204020204" pitchFamily="34" charset="-122"/>
                <a:ea typeface="Microsoft YaHei" panose="020B0503020204020204" pitchFamily="34" charset="-122"/>
                <a:cs typeface="Century Gothic"/>
              </a:rPr>
              <a:t>介绍</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smtClean="0">
                <a:latin typeface="Microsoft YaHei" panose="020B0503020204020204" pitchFamily="34" charset="-122"/>
                <a:ea typeface="Microsoft YaHei" panose="020B0503020204020204" pitchFamily="34" charset="-122"/>
                <a:cs typeface="Century Gothic"/>
              </a:rPr>
              <a:t>登录和</a:t>
            </a:r>
            <a:r>
              <a:rPr lang="zh-CN" altLang="en-US" sz="2000" dirty="0">
                <a:latin typeface="Microsoft YaHei" panose="020B0503020204020204" pitchFamily="34" charset="-122"/>
                <a:ea typeface="Microsoft YaHei" panose="020B0503020204020204" pitchFamily="34" charset="-122"/>
                <a:cs typeface="Century Gothic"/>
              </a:rPr>
              <a:t>目录</a:t>
            </a:r>
            <a:r>
              <a:rPr lang="zh-CN" altLang="en-US" sz="2000" dirty="0" smtClean="0">
                <a:latin typeface="Microsoft YaHei" panose="020B0503020204020204" pitchFamily="34" charset="-122"/>
                <a:ea typeface="Microsoft YaHei" panose="020B0503020204020204" pitchFamily="34" charset="-122"/>
                <a:cs typeface="Century Gothic"/>
              </a:rPr>
              <a:t>介绍</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smtClean="0">
                <a:latin typeface="Microsoft YaHei" panose="020B0503020204020204" pitchFamily="34" charset="-122"/>
                <a:ea typeface="Microsoft YaHei" panose="020B0503020204020204" pitchFamily="34" charset="-122"/>
                <a:cs typeface="Century Gothic"/>
              </a:rPr>
              <a:t>用户和角色</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仓</a:t>
            </a:r>
            <a:r>
              <a:rPr lang="zh-CN" altLang="en-US" sz="2000" dirty="0" smtClean="0">
                <a:latin typeface="Microsoft YaHei" panose="020B0503020204020204" pitchFamily="34" charset="-122"/>
                <a:ea typeface="Microsoft YaHei" panose="020B0503020204020204" pitchFamily="34" charset="-122"/>
                <a:cs typeface="Century Gothic"/>
              </a:rPr>
              <a:t>库结构</a:t>
            </a:r>
            <a:endParaRPr lang="en-US" sz="2400" dirty="0">
              <a:latin typeface="Microsoft YaHei" panose="020B0503020204020204" pitchFamily="34" charset="-122"/>
              <a:ea typeface="Microsoft YaHei" panose="020B0503020204020204" pitchFamily="34" charset="-122"/>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6165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用户，角色</a:t>
            </a:r>
            <a:r>
              <a:rPr lang="zh-CN" altLang="en-US" sz="2400" dirty="0" smtClean="0">
                <a:solidFill>
                  <a:schemeClr val="tx1"/>
                </a:solidFill>
                <a:latin typeface="Microsoft YaHei" panose="020B0503020204020204" pitchFamily="34" charset="-122"/>
                <a:ea typeface="Microsoft YaHei" panose="020B0503020204020204" pitchFamily="34" charset="-122"/>
              </a:rPr>
              <a:t>，</a:t>
            </a:r>
            <a:r>
              <a:rPr lang="zh-CN" altLang="en-US" sz="2400" dirty="0">
                <a:solidFill>
                  <a:schemeClr val="tx1"/>
                </a:solidFill>
                <a:latin typeface="Microsoft YaHei" panose="020B0503020204020204" pitchFamily="34" charset="-122"/>
                <a:ea typeface="Microsoft YaHei" panose="020B0503020204020204" pitchFamily="34" charset="-122"/>
              </a:rPr>
              <a:t>菜单选项</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30</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611560" y="1720840"/>
            <a:ext cx="8075240" cy="2554545"/>
          </a:xfrm>
          <a:prstGeom prst="rect">
            <a:avLst/>
          </a:prstGeom>
        </p:spPr>
        <p:txBody>
          <a:bodyPr wrap="square">
            <a:spAutoFit/>
          </a:bodyPr>
          <a:lstStyle/>
          <a:p>
            <a:r>
              <a:rPr lang="zh-CN" altLang="en-US" sz="2000" b="1" dirty="0" smtClean="0">
                <a:latin typeface="Microsoft YaHei" panose="020B0503020204020204" pitchFamily="34" charset="-122"/>
                <a:ea typeface="Microsoft YaHei" panose="020B0503020204020204" pitchFamily="34" charset="-122"/>
              </a:rPr>
              <a:t>菜单选项</a:t>
            </a:r>
            <a:r>
              <a:rPr lang="zh-CN" altLang="en-US" sz="2000" dirty="0">
                <a:latin typeface="Microsoft YaHei" panose="020B0503020204020204" pitchFamily="34" charset="-122"/>
                <a:ea typeface="Microsoft YaHei" panose="020B0503020204020204" pitchFamily="34" charset="-122"/>
              </a:rPr>
              <a:t/>
            </a:r>
            <a:br>
              <a:rPr lang="zh-CN" altLang="en-US" sz="2000" dirty="0">
                <a:latin typeface="Microsoft YaHei" panose="020B0503020204020204" pitchFamily="34" charset="-122"/>
                <a:ea typeface="Microsoft YaHei" panose="020B0503020204020204" pitchFamily="34" charset="-122"/>
              </a:rPr>
            </a:br>
            <a:endParaRPr lang="zh-CN" altLang="en-US"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菜单选项</a:t>
            </a:r>
            <a:r>
              <a:rPr lang="zh-CN" altLang="en-US" sz="2000" dirty="0" smtClean="0">
                <a:latin typeface="Microsoft YaHei" panose="020B0503020204020204" pitchFamily="34" charset="-122"/>
                <a:ea typeface="Microsoft YaHei" panose="020B0503020204020204" pitchFamily="34" charset="-122"/>
              </a:rPr>
              <a:t>是一个报告，</a:t>
            </a:r>
            <a:r>
              <a:rPr lang="en-US" altLang="zh-CN" sz="2000" dirty="0" smtClean="0">
                <a:latin typeface="Microsoft YaHei" panose="020B0503020204020204" pitchFamily="34" charset="-122"/>
                <a:ea typeface="Microsoft YaHei" panose="020B0503020204020204" pitchFamily="34" charset="-122"/>
              </a:rPr>
              <a:t>RFT</a:t>
            </a:r>
            <a:r>
              <a:rPr lang="zh-CN" altLang="en-US" sz="2000" dirty="0">
                <a:latin typeface="Microsoft YaHei" panose="020B0503020204020204" pitchFamily="34" charset="-122"/>
                <a:ea typeface="Microsoft YaHei" panose="020B0503020204020204" pitchFamily="34" charset="-122"/>
              </a:rPr>
              <a:t>操作</a:t>
            </a:r>
            <a:r>
              <a:rPr lang="zh-CN" altLang="en-US" sz="2000" dirty="0" smtClean="0">
                <a:latin typeface="Microsoft YaHei" panose="020B0503020204020204" pitchFamily="34" charset="-122"/>
                <a:ea typeface="Microsoft YaHei" panose="020B0503020204020204" pitchFamily="34" charset="-122"/>
              </a:rPr>
              <a:t>，或着</a:t>
            </a:r>
            <a:r>
              <a:rPr lang="en-US" altLang="zh-CN" sz="2000" dirty="0" smtClean="0">
                <a:latin typeface="Microsoft YaHei" panose="020B0503020204020204" pitchFamily="34" charset="-122"/>
                <a:ea typeface="Microsoft YaHei" panose="020B0503020204020204" pitchFamily="34" charset="-122"/>
              </a:rPr>
              <a:t>Web</a:t>
            </a:r>
            <a:r>
              <a:rPr lang="zh-CN" altLang="en-US" sz="2000" dirty="0">
                <a:latin typeface="Microsoft YaHei" panose="020B0503020204020204" pitchFamily="34" charset="-122"/>
                <a:ea typeface="Microsoft YaHei" panose="020B0503020204020204" pitchFamily="34" charset="-122"/>
              </a:rPr>
              <a:t>服务。</a:t>
            </a:r>
            <a:r>
              <a:rPr lang="zh-CN" altLang="en-US" sz="2000" dirty="0" smtClean="0">
                <a:latin typeface="Microsoft YaHei" panose="020B0503020204020204" pitchFamily="34" charset="-122"/>
                <a:ea typeface="Microsoft YaHei" panose="020B0503020204020204" pitchFamily="34" charset="-122"/>
              </a:rPr>
              <a:t>你可</a:t>
            </a:r>
            <a:r>
              <a:rPr lang="zh-CN" altLang="en-US" sz="2000" dirty="0">
                <a:latin typeface="Microsoft YaHei" panose="020B0503020204020204" pitchFamily="34" charset="-122"/>
                <a:ea typeface="Microsoft YaHei" panose="020B0503020204020204" pitchFamily="34" charset="-122"/>
              </a:rPr>
              <a:t>以将一个菜单选项分配给角色以定</a:t>
            </a:r>
            <a:r>
              <a:rPr lang="zh-CN" altLang="en-US" sz="2000" dirty="0" smtClean="0">
                <a:latin typeface="Microsoft YaHei" panose="020B0503020204020204" pitchFamily="34" charset="-122"/>
                <a:ea typeface="Microsoft YaHei" panose="020B0503020204020204" pitchFamily="34" charset="-122"/>
              </a:rPr>
              <a:t>义菜</a:t>
            </a:r>
            <a:r>
              <a:rPr lang="zh-CN" altLang="en-US" sz="2000" dirty="0">
                <a:latin typeface="Microsoft YaHei" panose="020B0503020204020204" pitchFamily="34" charset="-122"/>
                <a:ea typeface="Microsoft YaHei" panose="020B0503020204020204" pitchFamily="34" charset="-122"/>
              </a:rPr>
              <a:t>单选项。如果您已经登录了超级用户帐户</a:t>
            </a:r>
            <a:r>
              <a:rPr lang="zh-CN" altLang="en-US" sz="2000" dirty="0" smtClean="0">
                <a:latin typeface="Microsoft YaHei" panose="020B0503020204020204" pitchFamily="34" charset="-122"/>
                <a:ea typeface="Microsoft YaHei" panose="020B0503020204020204" pitchFamily="34" charset="-122"/>
              </a:rPr>
              <a:t>，还</a:t>
            </a:r>
            <a:r>
              <a:rPr lang="zh-CN" altLang="en-US" sz="2000" dirty="0">
                <a:latin typeface="Microsoft YaHei" panose="020B0503020204020204" pitchFamily="34" charset="-122"/>
                <a:ea typeface="Microsoft YaHei" panose="020B0503020204020204" pitchFamily="34" charset="-122"/>
              </a:rPr>
              <a:t>可以向特定用户分配菜单选项来配置</a:t>
            </a:r>
            <a:r>
              <a:rPr lang="zh-CN" altLang="en-US" sz="2000" dirty="0" smtClean="0">
                <a:latin typeface="Microsoft YaHei" panose="020B0503020204020204" pitchFamily="34" charset="-122"/>
                <a:ea typeface="Microsoft YaHei" panose="020B0503020204020204" pitchFamily="34" charset="-122"/>
              </a:rPr>
              <a:t>。授</a:t>
            </a:r>
            <a:r>
              <a:rPr lang="zh-CN" altLang="en-US" sz="2000" dirty="0">
                <a:latin typeface="Microsoft YaHei" panose="020B0503020204020204" pitchFamily="34" charset="-122"/>
                <a:ea typeface="Microsoft YaHei" panose="020B0503020204020204" pitchFamily="34" charset="-122"/>
              </a:rPr>
              <a:t>权访问菜单选项并限制用户的权</a:t>
            </a:r>
            <a:r>
              <a:rPr lang="zh-CN" altLang="en-US" sz="2000" dirty="0" smtClean="0">
                <a:latin typeface="Microsoft YaHei" panose="020B0503020204020204" pitchFamily="34" charset="-122"/>
                <a:ea typeface="Microsoft YaHei" panose="020B0503020204020204" pitchFamily="34" charset="-122"/>
              </a:rPr>
              <a:t>限在</a:t>
            </a:r>
            <a:r>
              <a:rPr lang="zh-CN" altLang="en-US" sz="2000" dirty="0">
                <a:latin typeface="Microsoft YaHei" panose="020B0503020204020204" pitchFamily="34" charset="-122"/>
                <a:ea typeface="Microsoft YaHei" panose="020B0503020204020204" pitchFamily="34" charset="-122"/>
              </a:rPr>
              <a:t>菜单选项中访问某些信息的能力。对</a:t>
            </a:r>
            <a:r>
              <a:rPr lang="zh-CN" altLang="en-US" sz="2000" dirty="0" smtClean="0">
                <a:latin typeface="Microsoft YaHei" panose="020B0503020204020204" pitchFamily="34" charset="-122"/>
                <a:ea typeface="Microsoft YaHei" panose="020B0503020204020204" pitchFamily="34" charset="-122"/>
              </a:rPr>
              <a:t>于例</a:t>
            </a:r>
            <a:r>
              <a:rPr lang="zh-CN" altLang="en-US" sz="2000" dirty="0">
                <a:latin typeface="Microsoft YaHei" panose="020B0503020204020204" pitchFamily="34" charset="-122"/>
                <a:ea typeface="Microsoft YaHei" panose="020B0503020204020204" pitchFamily="34" charset="-122"/>
              </a:rPr>
              <a:t>如，您可能不希望用户看到某些列</a:t>
            </a:r>
            <a:r>
              <a:rPr lang="zh-CN" altLang="en-US" sz="2000" dirty="0" smtClean="0">
                <a:latin typeface="Microsoft YaHei" panose="020B0503020204020204" pitchFamily="34" charset="-122"/>
                <a:ea typeface="Microsoft YaHei" panose="020B0503020204020204" pitchFamily="34" charset="-122"/>
              </a:rPr>
              <a:t>或访</a:t>
            </a:r>
            <a:r>
              <a:rPr lang="zh-CN" altLang="en-US" sz="2000" dirty="0">
                <a:latin typeface="Microsoft YaHei" panose="020B0503020204020204" pitchFamily="34" charset="-122"/>
                <a:ea typeface="Microsoft YaHei" panose="020B0503020204020204" pitchFamily="34" charset="-122"/>
              </a:rPr>
              <a:t>问某</a:t>
            </a:r>
            <a:r>
              <a:rPr lang="zh-CN" altLang="en-US" sz="2000" dirty="0" smtClean="0">
                <a:latin typeface="Microsoft YaHei" panose="020B0503020204020204" pitchFamily="34" charset="-122"/>
                <a:ea typeface="Microsoft YaHei" panose="020B0503020204020204" pitchFamily="34" charset="-122"/>
              </a:rPr>
              <a:t>些信</a:t>
            </a:r>
            <a:r>
              <a:rPr lang="zh-CN" altLang="en-US" sz="2000" dirty="0">
                <a:latin typeface="Microsoft YaHei" panose="020B0503020204020204" pitchFamily="34" charset="-122"/>
                <a:ea typeface="Microsoft YaHei" panose="020B0503020204020204" pitchFamily="34" charset="-122"/>
              </a:rPr>
              <a:t>息。包括可执</a:t>
            </a:r>
            <a:r>
              <a:rPr lang="zh-CN" altLang="en-US" sz="2000" dirty="0" smtClean="0">
                <a:latin typeface="Microsoft YaHei" panose="020B0503020204020204" pitchFamily="34" charset="-122"/>
                <a:ea typeface="Microsoft YaHei" panose="020B0503020204020204" pitchFamily="34" charset="-122"/>
              </a:rPr>
              <a:t>行应</a:t>
            </a:r>
            <a:r>
              <a:rPr lang="zh-CN" altLang="en-US" sz="2000" dirty="0">
                <a:latin typeface="Microsoft YaHei" panose="020B0503020204020204" pitchFamily="34" charset="-122"/>
                <a:ea typeface="Microsoft YaHei" panose="020B0503020204020204" pitchFamily="34" charset="-122"/>
              </a:rPr>
              <a:t>用程序的参数，可以限制用户并保护系统信息。</a:t>
            </a:r>
          </a:p>
        </p:txBody>
      </p:sp>
    </p:spTree>
    <p:extLst>
      <p:ext uri="{BB962C8B-B14F-4D97-AF65-F5344CB8AC3E}">
        <p14:creationId xmlns:p14="http://schemas.microsoft.com/office/powerpoint/2010/main" val="36396025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 用户和角色</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1304925"/>
            <a:ext cx="786765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918999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用</a:t>
            </a:r>
            <a:r>
              <a:rPr lang="zh-CN" altLang="en-US" sz="2400" dirty="0">
                <a:solidFill>
                  <a:schemeClr val="tx1"/>
                </a:solidFill>
                <a:latin typeface="Microsoft YaHei" panose="020B0503020204020204" pitchFamily="34" charset="-122"/>
                <a:ea typeface="Microsoft YaHei" panose="020B0503020204020204" pitchFamily="34" charset="-122"/>
              </a:rPr>
              <a:t>户和角色</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1376363"/>
            <a:ext cx="7905750" cy="410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168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仓库存储结构</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683568" y="1371600"/>
            <a:ext cx="7704856" cy="1015663"/>
          </a:xfrm>
          <a:prstGeom prst="rect">
            <a:avLst/>
          </a:prstGeom>
        </p:spPr>
        <p:txBody>
          <a:bodyPr wrap="square">
            <a:spAutoFit/>
          </a:bodyPr>
          <a:lstStyle/>
          <a:p>
            <a:r>
              <a:rPr lang="zh-CN" altLang="en-US" sz="2000" b="1" dirty="0" smtClean="0">
                <a:latin typeface="Microsoft YaHei" panose="020B0503020204020204" pitchFamily="34" charset="-122"/>
                <a:ea typeface="Microsoft YaHei" panose="020B0503020204020204" pitchFamily="34" charset="-122"/>
              </a:rPr>
              <a:t>仓库</a:t>
            </a:r>
            <a:r>
              <a:rPr lang="en-US" sz="2000" b="1" dirty="0" smtClean="0">
                <a:latin typeface="Microsoft YaHei" panose="020B0503020204020204" pitchFamily="34" charset="-122"/>
                <a:ea typeface="Microsoft YaHei" panose="020B0503020204020204" pitchFamily="34" charset="-122"/>
              </a:rPr>
              <a:t>: </a:t>
            </a:r>
            <a:r>
              <a:rPr lang="zh-CN" altLang="en-US" sz="2000" dirty="0" smtClean="0">
                <a:latin typeface="Microsoft YaHei" panose="020B0503020204020204" pitchFamily="34" charset="-122"/>
                <a:ea typeface="Microsoft YaHei" panose="020B0503020204020204" pitchFamily="34" charset="-122"/>
              </a:rPr>
              <a:t>仓库被认</a:t>
            </a:r>
            <a:r>
              <a:rPr lang="zh-CN" altLang="en-US" sz="2000" dirty="0">
                <a:latin typeface="Microsoft YaHei" panose="020B0503020204020204" pitchFamily="34" charset="-122"/>
                <a:ea typeface="Microsoft YaHei" panose="020B0503020204020204" pitchFamily="34" charset="-122"/>
              </a:rPr>
              <a:t>为像校园一样由</a:t>
            </a:r>
            <a:r>
              <a:rPr lang="zh-CN" altLang="en-US" sz="2000" dirty="0" smtClean="0">
                <a:latin typeface="Microsoft YaHei" panose="020B0503020204020204" pitchFamily="34" charset="-122"/>
                <a:ea typeface="Microsoft YaHei" panose="020B0503020204020204" pitchFamily="34" charset="-122"/>
              </a:rPr>
              <a:t>一个或多个建筑物组成的。仓库的存储结构取决于仓库的功能，区域的大小，库存容量的多少，以及劳动力分配的情况。</a:t>
            </a:r>
            <a:endParaRPr lang="en-US" sz="2000" dirty="0">
              <a:latin typeface="Microsoft YaHei" panose="020B0503020204020204" pitchFamily="34" charset="-122"/>
              <a:ea typeface="Microsoft YaHei" panose="020B0503020204020204" pitchFamily="34" charset="-122"/>
            </a:endParaRPr>
          </a:p>
        </p:txBody>
      </p:sp>
      <p:sp>
        <p:nvSpPr>
          <p:cNvPr id="4" name="Rectangle 3"/>
          <p:cNvSpPr/>
          <p:nvPr/>
        </p:nvSpPr>
        <p:spPr>
          <a:xfrm>
            <a:off x="683568" y="2660719"/>
            <a:ext cx="7560840" cy="707886"/>
          </a:xfrm>
          <a:prstGeom prst="rect">
            <a:avLst/>
          </a:prstGeom>
        </p:spPr>
        <p:txBody>
          <a:bodyPr wrap="square">
            <a:spAutoFit/>
          </a:bodyPr>
          <a:lstStyle/>
          <a:p>
            <a:r>
              <a:rPr lang="zh-CN" altLang="en-US" sz="2000" b="1" dirty="0" smtClean="0">
                <a:latin typeface="Microsoft YaHei" panose="020B0503020204020204" pitchFamily="34" charset="-122"/>
                <a:ea typeface="Microsoft YaHei" panose="020B0503020204020204" pitchFamily="34" charset="-122"/>
              </a:rPr>
              <a:t>建筑物</a:t>
            </a:r>
            <a:r>
              <a:rPr lang="en-US" sz="2000" dirty="0" smtClean="0">
                <a:latin typeface="Microsoft YaHei" panose="020B0503020204020204" pitchFamily="34" charset="-122"/>
                <a:ea typeface="Microsoft YaHei" panose="020B0503020204020204" pitchFamily="34" charset="-122"/>
              </a:rPr>
              <a:t>: </a:t>
            </a:r>
            <a:r>
              <a:rPr lang="zh-CN" altLang="en-US" sz="2000" dirty="0" smtClean="0">
                <a:latin typeface="Microsoft YaHei" panose="020B0503020204020204" pitchFamily="34" charset="-122"/>
                <a:ea typeface="Microsoft YaHei" panose="020B0503020204020204" pitchFamily="34" charset="-122"/>
              </a:rPr>
              <a:t>建筑物级别是仓内作业的地方。一个仓库可以包含一个或者多个建筑物。</a:t>
            </a:r>
            <a:endParaRPr lang="en-US" sz="2000" dirty="0">
              <a:latin typeface="Microsoft YaHei" panose="020B0503020204020204" pitchFamily="34" charset="-122"/>
              <a:ea typeface="Microsoft YaHei" panose="020B0503020204020204" pitchFamily="34" charset="-122"/>
            </a:endParaRPr>
          </a:p>
        </p:txBody>
      </p:sp>
      <p:sp>
        <p:nvSpPr>
          <p:cNvPr id="6" name="Rectangle 5"/>
          <p:cNvSpPr/>
          <p:nvPr/>
        </p:nvSpPr>
        <p:spPr>
          <a:xfrm>
            <a:off x="683568" y="4061971"/>
            <a:ext cx="7344816" cy="1323439"/>
          </a:xfrm>
          <a:prstGeom prst="rect">
            <a:avLst/>
          </a:prstGeom>
        </p:spPr>
        <p:txBody>
          <a:bodyPr wrap="square">
            <a:spAutoFit/>
          </a:bodyPr>
          <a:lstStyle/>
          <a:p>
            <a:r>
              <a:rPr lang="zh-CN" altLang="en-US" sz="2000" b="1" dirty="0">
                <a:latin typeface="Microsoft YaHei" panose="020B0503020204020204" pitchFamily="34" charset="-122"/>
                <a:ea typeface="Microsoft YaHei" panose="020B0503020204020204" pitchFamily="34" charset="-122"/>
              </a:rPr>
              <a:t>区域</a:t>
            </a:r>
            <a:r>
              <a:rPr lang="en-US" sz="2000" dirty="0" smtClean="0">
                <a:latin typeface="Microsoft YaHei" panose="020B0503020204020204" pitchFamily="34" charset="-122"/>
                <a:ea typeface="Microsoft YaHei" panose="020B0503020204020204" pitchFamily="34" charset="-122"/>
              </a:rPr>
              <a:t>: </a:t>
            </a:r>
            <a:r>
              <a:rPr lang="zh-CN" altLang="en-US" sz="2000" dirty="0">
                <a:latin typeface="Microsoft YaHei" panose="020B0503020204020204" pitchFamily="34" charset="-122"/>
                <a:ea typeface="Microsoft YaHei" panose="020B0503020204020204" pitchFamily="34" charset="-122"/>
              </a:rPr>
              <a:t>一个区域一般指的</a:t>
            </a:r>
            <a:r>
              <a:rPr lang="zh-CN" altLang="en-US" sz="2000" dirty="0" smtClean="0">
                <a:latin typeface="Microsoft YaHei" panose="020B0503020204020204" pitchFamily="34" charset="-122"/>
                <a:ea typeface="Microsoft YaHei" panose="020B0503020204020204" pitchFamily="34" charset="-122"/>
              </a:rPr>
              <a:t>是仓库的一</a:t>
            </a:r>
            <a:r>
              <a:rPr lang="zh-CN" altLang="en-US" sz="2000" dirty="0">
                <a:latin typeface="Microsoft YaHei" panose="020B0503020204020204" pitchFamily="34" charset="-122"/>
                <a:ea typeface="Microsoft YaHei" panose="020B0503020204020204" pitchFamily="34" charset="-122"/>
              </a:rPr>
              <a:t>个物理位</a:t>
            </a:r>
            <a:r>
              <a:rPr lang="zh-CN" altLang="en-US" sz="2000" dirty="0" smtClean="0">
                <a:latin typeface="Microsoft YaHei" panose="020B0503020204020204" pitchFamily="34" charset="-122"/>
                <a:ea typeface="Microsoft YaHei" panose="020B0503020204020204" pitchFamily="34" charset="-122"/>
              </a:rPr>
              <a:t>置。</a:t>
            </a:r>
            <a:r>
              <a:rPr lang="zh-CN" altLang="en-US" sz="2000" dirty="0">
                <a:latin typeface="Microsoft YaHei" panose="020B0503020204020204" pitchFamily="34" charset="-122"/>
                <a:ea typeface="Microsoft YaHei" panose="020B0503020204020204" pitchFamily="34" charset="-122"/>
              </a:rPr>
              <a:t>例如，你可能有一个冷藏区</a:t>
            </a:r>
            <a:r>
              <a:rPr lang="zh-CN" altLang="en-US" sz="2000" dirty="0" smtClean="0">
                <a:latin typeface="Microsoft YaHei" panose="020B0503020204020204" pitchFamily="34" charset="-122"/>
                <a:ea typeface="Microsoft YaHei" panose="020B0503020204020204" pitchFamily="34" charset="-122"/>
              </a:rPr>
              <a:t>，或者干货区，又或者大</a:t>
            </a:r>
            <a:r>
              <a:rPr lang="zh-CN" altLang="en-US" sz="2000" dirty="0">
                <a:latin typeface="Microsoft YaHei" panose="020B0503020204020204" pitchFamily="34" charset="-122"/>
                <a:ea typeface="Microsoft YaHei" panose="020B0503020204020204" pitchFamily="34" charset="-122"/>
              </a:rPr>
              <a:t>容量存储区。一个区域</a:t>
            </a:r>
            <a:r>
              <a:rPr lang="zh-CN" altLang="en-US" sz="2000" dirty="0" smtClean="0">
                <a:latin typeface="Microsoft YaHei" panose="020B0503020204020204" pitchFamily="34" charset="-122"/>
                <a:ea typeface="Microsoft YaHei" panose="020B0503020204020204" pitchFamily="34" charset="-122"/>
              </a:rPr>
              <a:t>是一堆库位的结合。</a:t>
            </a:r>
            <a:r>
              <a:rPr lang="zh-CN" altLang="en-US" sz="2000" dirty="0">
                <a:latin typeface="Microsoft YaHei" panose="020B0503020204020204" pitchFamily="34" charset="-122"/>
                <a:ea typeface="Microsoft YaHei" panose="020B0503020204020204" pitchFamily="34" charset="-122"/>
              </a:rPr>
              <a:t>例如，一</a:t>
            </a:r>
            <a:r>
              <a:rPr lang="zh-CN" altLang="en-US" sz="2000" dirty="0" smtClean="0">
                <a:latin typeface="Microsoft YaHei" panose="020B0503020204020204" pitchFamily="34" charset="-122"/>
                <a:ea typeface="Microsoft YaHei" panose="020B0503020204020204" pitchFamily="34" charset="-122"/>
              </a:rPr>
              <a:t>个收货</a:t>
            </a:r>
            <a:r>
              <a:rPr lang="zh-CN" altLang="en-US" sz="2000" dirty="0">
                <a:latin typeface="Microsoft YaHei" panose="020B0503020204020204" pitchFamily="34" charset="-122"/>
                <a:ea typeface="Microsoft YaHei" panose="020B0503020204020204" pitchFamily="34" charset="-122"/>
              </a:rPr>
              <a:t>的地方，或</a:t>
            </a:r>
            <a:r>
              <a:rPr lang="zh-CN" altLang="en-US" sz="2000" dirty="0" smtClean="0">
                <a:latin typeface="Microsoft YaHei" panose="020B0503020204020204" pitchFamily="34" charset="-122"/>
                <a:ea typeface="Microsoft YaHei" panose="020B0503020204020204" pitchFamily="34" charset="-122"/>
              </a:rPr>
              <a:t>者操作者进行托盘拣货的地方，或操作者打包或者集结订单的地方。</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04038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仓库存储结构</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7" name="Rectangle 6"/>
          <p:cNvSpPr/>
          <p:nvPr/>
        </p:nvSpPr>
        <p:spPr>
          <a:xfrm>
            <a:off x="457200" y="1497558"/>
            <a:ext cx="7859216" cy="369332"/>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rPr>
              <a:t>过道</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仓库的过道是操作员和设备在货架间和库存间通行用的。</a:t>
            </a:r>
            <a:endParaRPr lang="en-US" dirty="0">
              <a:latin typeface="Microsoft YaHei" panose="020B0503020204020204" pitchFamily="34" charset="-122"/>
              <a:ea typeface="Microsoft YaHei" panose="020B0503020204020204" pitchFamily="34" charset="-122"/>
            </a:endParaRPr>
          </a:p>
        </p:txBody>
      </p:sp>
      <p:sp>
        <p:nvSpPr>
          <p:cNvPr id="8" name="Rectangle 7"/>
          <p:cNvSpPr/>
          <p:nvPr/>
        </p:nvSpPr>
        <p:spPr>
          <a:xfrm>
            <a:off x="457200" y="2848868"/>
            <a:ext cx="8229600" cy="1200329"/>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库位</a:t>
            </a:r>
            <a:r>
              <a:rPr lang="en-US" b="1"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每个区域包含一</a:t>
            </a:r>
            <a:r>
              <a:rPr lang="zh-CN" altLang="en-US" dirty="0" smtClean="0">
                <a:latin typeface="Microsoft YaHei" panose="020B0503020204020204" pitchFamily="34" charset="-122"/>
                <a:ea typeface="Microsoft YaHei" panose="020B0503020204020204" pitchFamily="34" charset="-122"/>
              </a:rPr>
              <a:t>组</a:t>
            </a:r>
            <a:r>
              <a:rPr lang="zh-CN" altLang="en-US" dirty="0">
                <a:latin typeface="Microsoft YaHei" panose="020B0503020204020204" pitchFamily="34" charset="-122"/>
                <a:ea typeface="Microsoft YaHei" panose="020B0503020204020204" pitchFamily="34" charset="-122"/>
              </a:rPr>
              <a:t>库位</a:t>
            </a:r>
            <a:r>
              <a:rPr lang="zh-CN" altLang="en-US" dirty="0" smtClean="0">
                <a:latin typeface="Microsoft YaHei" panose="020B0503020204020204" pitchFamily="34" charset="-122"/>
                <a:ea typeface="Microsoft YaHei" panose="020B0503020204020204" pitchFamily="34" charset="-122"/>
              </a:rPr>
              <a:t>。库位是</a:t>
            </a:r>
            <a:r>
              <a:rPr lang="zh-CN" altLang="en-US" dirty="0">
                <a:latin typeface="Microsoft YaHei" panose="020B0503020204020204" pitchFamily="34" charset="-122"/>
                <a:ea typeface="Microsoft YaHei" panose="020B0503020204020204" pitchFamily="34" charset="-122"/>
              </a:rPr>
              <a:t>区域内唯一标识的位置。所</a:t>
            </a:r>
            <a:r>
              <a:rPr lang="zh-CN" altLang="en-US" dirty="0" smtClean="0">
                <a:latin typeface="Microsoft YaHei" panose="020B0503020204020204" pitchFamily="34" charset="-122"/>
                <a:ea typeface="Microsoft YaHei" panose="020B0503020204020204" pitchFamily="34" charset="-122"/>
              </a:rPr>
              <a:t>有</a:t>
            </a:r>
            <a:r>
              <a:rPr lang="zh-CN" altLang="en-US" dirty="0">
                <a:latin typeface="Microsoft YaHei" panose="020B0503020204020204" pitchFamily="34" charset="-122"/>
                <a:ea typeface="Microsoft YaHei" panose="020B0503020204020204" pitchFamily="34" charset="-122"/>
              </a:rPr>
              <a:t>库</a:t>
            </a:r>
            <a:r>
              <a:rPr lang="zh-CN" altLang="en-US" dirty="0" smtClean="0">
                <a:latin typeface="Microsoft YaHei" panose="020B0503020204020204" pitchFamily="34" charset="-122"/>
                <a:ea typeface="Microsoft YaHei" panose="020B0503020204020204" pitchFamily="34" charset="-122"/>
              </a:rPr>
              <a:t>位必</a:t>
            </a:r>
            <a:r>
              <a:rPr lang="zh-CN" altLang="en-US" dirty="0">
                <a:latin typeface="Microsoft YaHei" panose="020B0503020204020204" pitchFamily="34" charset="-122"/>
                <a:ea typeface="Microsoft YaHei" panose="020B0503020204020204" pitchFamily="34" charset="-122"/>
              </a:rPr>
              <a:t>须在</a:t>
            </a:r>
            <a:r>
              <a:rPr lang="en-US" altLang="zh-CN" dirty="0">
                <a:latin typeface="Microsoft YaHei" panose="020B0503020204020204" pitchFamily="34" charset="-122"/>
                <a:ea typeface="Microsoft YaHei" panose="020B0503020204020204" pitchFamily="34" charset="-122"/>
              </a:rPr>
              <a:t>WMS</a:t>
            </a:r>
            <a:r>
              <a:rPr lang="zh-CN" altLang="en-US" dirty="0">
                <a:latin typeface="Microsoft YaHei" panose="020B0503020204020204" pitchFamily="34" charset="-122"/>
                <a:ea typeface="Microsoft YaHei" panose="020B0503020204020204" pitchFamily="34" charset="-122"/>
              </a:rPr>
              <a:t>中定义</a:t>
            </a:r>
            <a:r>
              <a:rPr lang="zh-CN" altLang="en-US" dirty="0" smtClean="0">
                <a:latin typeface="Microsoft YaHei" panose="020B0503020204020204" pitchFamily="34" charset="-122"/>
                <a:ea typeface="Microsoft YaHei" panose="020B0503020204020204" pitchFamily="34" charset="-122"/>
              </a:rPr>
              <a:t>。库位可以包含一</a:t>
            </a:r>
            <a:r>
              <a:rPr lang="zh-CN" altLang="en-US" dirty="0">
                <a:latin typeface="Microsoft YaHei" panose="020B0503020204020204" pitchFamily="34" charset="-122"/>
                <a:ea typeface="Microsoft YaHei" panose="020B0503020204020204" pitchFamily="34" charset="-122"/>
              </a:rPr>
              <a:t>个货架的</a:t>
            </a:r>
            <a:r>
              <a:rPr lang="zh-CN" altLang="en-US" dirty="0" smtClean="0">
                <a:latin typeface="Microsoft YaHei" panose="020B0503020204020204" pitchFamily="34" charset="-122"/>
                <a:ea typeface="Microsoft YaHei" panose="020B0503020204020204" pitchFamily="34" charset="-122"/>
              </a:rPr>
              <a:t>一个格子，地</a:t>
            </a:r>
            <a:r>
              <a:rPr lang="zh-CN" altLang="en-US" dirty="0">
                <a:latin typeface="Microsoft YaHei" panose="020B0503020204020204" pitchFamily="34" charset="-122"/>
                <a:ea typeface="Microsoft YaHei" panose="020B0503020204020204" pitchFamily="34" charset="-122"/>
              </a:rPr>
              <a:t>板上的轮廓空间，靠近</a:t>
            </a:r>
            <a:r>
              <a:rPr lang="en-US" altLang="zh-CN" dirty="0">
                <a:latin typeface="Microsoft YaHei" panose="020B0503020204020204" pitchFamily="34" charset="-122"/>
                <a:ea typeface="Microsoft YaHei" panose="020B0503020204020204" pitchFamily="34" charset="-122"/>
              </a:rPr>
              <a:t>A</a:t>
            </a:r>
            <a:r>
              <a:rPr lang="zh-CN" altLang="en-US" dirty="0">
                <a:latin typeface="Microsoft YaHei" panose="020B0503020204020204" pitchFamily="34" charset="-122"/>
                <a:ea typeface="Microsoft YaHei" panose="020B0503020204020204" pitchFamily="34" charset="-122"/>
              </a:rPr>
              <a:t>的车道装</a:t>
            </a:r>
            <a:r>
              <a:rPr lang="zh-CN" altLang="en-US" dirty="0" smtClean="0">
                <a:latin typeface="Microsoft YaHei" panose="020B0503020204020204" pitchFamily="34" charset="-122"/>
                <a:ea typeface="Microsoft YaHei" panose="020B0503020204020204" pitchFamily="34" charset="-122"/>
              </a:rPr>
              <a:t>运</a:t>
            </a:r>
            <a:r>
              <a:rPr lang="zh-CN" altLang="en-US" dirty="0">
                <a:latin typeface="Microsoft YaHei" panose="020B0503020204020204" pitchFamily="34" charset="-122"/>
                <a:ea typeface="Microsoft YaHei" panose="020B0503020204020204" pitchFamily="34" charset="-122"/>
              </a:rPr>
              <a:t>道口</a:t>
            </a:r>
            <a:r>
              <a:rPr lang="zh-CN" altLang="en-US" dirty="0" smtClean="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用于将货物包装成纸箱的桌子</a:t>
            </a:r>
            <a:r>
              <a:rPr lang="zh-CN" altLang="en-US" dirty="0" smtClean="0">
                <a:latin typeface="Microsoft YaHei" panose="020B0503020204020204" pitchFamily="34" charset="-122"/>
                <a:ea typeface="Microsoft YaHei" panose="020B0503020204020204" pitchFamily="34" charset="-122"/>
              </a:rPr>
              <a:t>，或者用</a:t>
            </a:r>
            <a:r>
              <a:rPr lang="zh-CN" altLang="en-US" dirty="0">
                <a:latin typeface="Microsoft YaHei" panose="020B0503020204020204" pitchFamily="34" charset="-122"/>
                <a:ea typeface="Microsoft YaHei" panose="020B0503020204020204" pitchFamily="34" charset="-122"/>
              </a:rPr>
              <a:t>于从一个区域运送库存到另一个区域的输送</a:t>
            </a:r>
            <a:r>
              <a:rPr lang="zh-CN" altLang="en-US" dirty="0" smtClean="0">
                <a:latin typeface="Microsoft YaHei" panose="020B0503020204020204" pitchFamily="34" charset="-122"/>
                <a:ea typeface="Microsoft YaHei" panose="020B0503020204020204" pitchFamily="34" charset="-122"/>
              </a:rPr>
              <a:t>机等等。</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945530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库位类型</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35</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Rectangle 3"/>
          <p:cNvSpPr/>
          <p:nvPr/>
        </p:nvSpPr>
        <p:spPr>
          <a:xfrm>
            <a:off x="635442" y="1341928"/>
            <a:ext cx="5016678" cy="2031325"/>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场站</a:t>
            </a:r>
            <a:endParaRPr lang="en-US" altLang="zh-CN" b="1"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场站</a:t>
            </a:r>
            <a:r>
              <a:rPr lang="zh-CN" altLang="en-US" dirty="0" smtClean="0">
                <a:latin typeface="Microsoft YaHei" panose="020B0503020204020204" pitchFamily="34" charset="-122"/>
                <a:ea typeface="Microsoft YaHei" panose="020B0503020204020204" pitchFamily="34" charset="-122"/>
              </a:rPr>
              <a:t>位</a:t>
            </a:r>
            <a:r>
              <a:rPr lang="zh-CN" altLang="en-US" dirty="0">
                <a:latin typeface="Microsoft YaHei" panose="020B0503020204020204" pitchFamily="34" charset="-122"/>
                <a:ea typeface="Microsoft YaHei" panose="020B0503020204020204" pitchFamily="34" charset="-122"/>
              </a:rPr>
              <a:t>置类型表示存</a:t>
            </a:r>
            <a:r>
              <a:rPr lang="zh-CN" altLang="en-US" dirty="0" smtClean="0">
                <a:latin typeface="Microsoft YaHei" panose="020B0503020204020204" pitchFamily="34" charset="-122"/>
                <a:ea typeface="Microsoft YaHei" panose="020B0503020204020204" pitchFamily="34" charset="-122"/>
              </a:rPr>
              <a:t>储和移动的</a:t>
            </a:r>
            <a:r>
              <a:rPr lang="zh-CN" altLang="en-US" dirty="0">
                <a:latin typeface="Microsoft YaHei" panose="020B0503020204020204" pitchFamily="34" charset="-122"/>
                <a:ea typeface="Microsoft YaHei" panose="020B0503020204020204" pitchFamily="34" charset="-122"/>
              </a:rPr>
              <a:t>位置</a:t>
            </a:r>
            <a:r>
              <a:rPr lang="zh-CN" altLang="en-US" dirty="0" smtClean="0">
                <a:latin typeface="Microsoft YaHei" panose="020B0503020204020204" pitchFamily="34" charset="-122"/>
                <a:ea typeface="Microsoft YaHei" panose="020B0503020204020204" pitchFamily="34" charset="-122"/>
              </a:rPr>
              <a:t>。包含移动运输设备从场站到站台或者从站台到场站。</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smtClean="0">
                <a:latin typeface="Microsoft YaHei" panose="020B0503020204020204" pitchFamily="34" charset="-122"/>
                <a:ea typeface="Microsoft YaHei" panose="020B0503020204020204" pitchFamily="34" charset="-122"/>
              </a:rPr>
              <a:t>场站可以追踪并限制容量或者不设置。这里的容量是指运输设备的多少。</a:t>
            </a:r>
            <a:endParaRPr lang="en-US" altLang="zh-CN" dirty="0" smtClean="0">
              <a:latin typeface="Microsoft YaHei" panose="020B0503020204020204" pitchFamily="34" charset="-122"/>
              <a:ea typeface="Microsoft YaHei" panose="020B0503020204020204" pitchFamily="34" charset="-122"/>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338" y="1454525"/>
            <a:ext cx="1247030" cy="3305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3627206"/>
            <a:ext cx="5424845" cy="2264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3506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库位类型</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6" name="Rectangle 5"/>
          <p:cNvSpPr/>
          <p:nvPr/>
        </p:nvSpPr>
        <p:spPr>
          <a:xfrm>
            <a:off x="457200" y="1196752"/>
            <a:ext cx="8075240" cy="646331"/>
          </a:xfrm>
          <a:prstGeom prst="rect">
            <a:avLst/>
          </a:prstGeom>
        </p:spPr>
        <p:txBody>
          <a:bodyPr wrap="square">
            <a:spAutoFit/>
          </a:bodyPr>
          <a:lstStyle/>
          <a:p>
            <a:r>
              <a:rPr lang="zh-CN" altLang="en-US" b="1" dirty="0">
                <a:latin typeface="Microsoft YaHei" panose="020B0503020204020204" pitchFamily="34" charset="-122"/>
                <a:ea typeface="Microsoft YaHei" panose="020B0503020204020204" pitchFamily="34" charset="-122"/>
              </a:rPr>
              <a:t>站台</a:t>
            </a:r>
            <a:r>
              <a:rPr lang="en-US"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站台类型是一组装载或者卸载运输设备上的进库订单或者出库订单的库位集合。</a:t>
            </a:r>
            <a:endParaRPr lang="en-US" dirty="0">
              <a:latin typeface="Microsoft YaHei" panose="020B0503020204020204" pitchFamily="34" charset="-122"/>
              <a:ea typeface="Microsoft YaHei" panose="020B0503020204020204" pitchFamily="34" charset="-122"/>
            </a:endParaRPr>
          </a:p>
        </p:txBody>
      </p:sp>
      <p:sp>
        <p:nvSpPr>
          <p:cNvPr id="7" name="Rectangle 6"/>
          <p:cNvSpPr/>
          <p:nvPr/>
        </p:nvSpPr>
        <p:spPr>
          <a:xfrm>
            <a:off x="489557" y="1988840"/>
            <a:ext cx="7776864" cy="646331"/>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集结</a:t>
            </a:r>
            <a:r>
              <a:rPr lang="zh-CN" altLang="en-US" dirty="0" smtClean="0">
                <a:latin typeface="Microsoft YaHei" panose="020B0503020204020204" pitchFamily="34" charset="-122"/>
                <a:ea typeface="Microsoft YaHei" panose="020B0503020204020204" pitchFamily="34" charset="-122"/>
              </a:rPr>
              <a:t>： 集结库位类型代表那些要发运的库存或者已经卸载的库存临时集结的地方。</a:t>
            </a:r>
            <a:endParaRPr lang="en-US" dirty="0">
              <a:latin typeface="Microsoft YaHei" panose="020B0503020204020204" pitchFamily="34" charset="-122"/>
              <a:ea typeface="Microsoft YaHei" panose="020B0503020204020204" pitchFamily="34" charset="-122"/>
            </a:endParaRPr>
          </a:p>
        </p:txBody>
      </p:sp>
      <p:sp>
        <p:nvSpPr>
          <p:cNvPr id="8" name="Rectangle 7"/>
          <p:cNvSpPr/>
          <p:nvPr/>
        </p:nvSpPr>
        <p:spPr>
          <a:xfrm>
            <a:off x="489557" y="2780928"/>
            <a:ext cx="7560840" cy="646331"/>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存储：</a:t>
            </a:r>
            <a:r>
              <a:rPr lang="zh-CN" altLang="en-US" dirty="0" smtClean="0">
                <a:latin typeface="Microsoft YaHei" panose="020B0503020204020204" pitchFamily="34" charset="-122"/>
                <a:ea typeface="Microsoft YaHei" panose="020B0503020204020204" pitchFamily="34" charset="-122"/>
              </a:rPr>
              <a:t>存储类型代表库位用来存储库存。通常的存储库位允许决定是否进行容量的追踪，并且是否允许混存储级别的存放。</a:t>
            </a:r>
            <a:endParaRPr lang="en-US" dirty="0">
              <a:latin typeface="Microsoft YaHei" panose="020B0503020204020204" pitchFamily="34" charset="-122"/>
              <a:ea typeface="Microsoft YaHei" panose="020B0503020204020204" pitchFamily="34" charset="-122"/>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31" y="3645024"/>
            <a:ext cx="8039100" cy="25393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52771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latin typeface="Microsoft YaHei" panose="020B0503020204020204" pitchFamily="34" charset="-122"/>
                <a:ea typeface="Microsoft YaHei" panose="020B0503020204020204" pitchFamily="34" charset="-122"/>
              </a:rPr>
              <a:t>库位类型</a:t>
            </a:r>
            <a:endParaRPr lang="en-US" sz="2400" dirty="0">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37</a:t>
            </a:fld>
            <a:endParaRPr lang="en-US" dirty="0">
              <a:solidFill>
                <a:prstClr val="white"/>
              </a:solidFill>
            </a:endParaRPr>
          </a:p>
        </p:txBody>
      </p:sp>
      <p:sp>
        <p:nvSpPr>
          <p:cNvPr id="3" name="Rectangle 2"/>
          <p:cNvSpPr/>
          <p:nvPr/>
        </p:nvSpPr>
        <p:spPr>
          <a:xfrm>
            <a:off x="395536" y="1268760"/>
            <a:ext cx="8291264" cy="646331"/>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处理</a:t>
            </a:r>
            <a:r>
              <a:rPr lang="en-US"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处理类型的库位代表那些经过这个库位时做一些特殊的处理。比如，打包，订单合并，订单分播等。</a:t>
            </a:r>
            <a:endParaRPr lang="en-US" dirty="0">
              <a:latin typeface="Microsoft YaHei" panose="020B0503020204020204" pitchFamily="34" charset="-122"/>
              <a:ea typeface="Microsoft YaHei" panose="020B0503020204020204" pitchFamily="34" charset="-122"/>
            </a:endParaRPr>
          </a:p>
        </p:txBody>
      </p:sp>
      <p:sp>
        <p:nvSpPr>
          <p:cNvPr id="4" name="Rectangle 3"/>
          <p:cNvSpPr/>
          <p:nvPr/>
        </p:nvSpPr>
        <p:spPr>
          <a:xfrm>
            <a:off x="395536" y="2217638"/>
            <a:ext cx="8136904" cy="923330"/>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捡取和存放</a:t>
            </a:r>
            <a:r>
              <a:rPr lang="en-US" b="1" dirty="0" smtClean="0">
                <a:latin typeface="Microsoft YaHei" panose="020B0503020204020204" pitchFamily="34" charset="-122"/>
                <a:ea typeface="Microsoft YaHei" panose="020B0503020204020204" pitchFamily="34" charset="-122"/>
              </a:rPr>
              <a:t>(</a:t>
            </a:r>
            <a:r>
              <a:rPr lang="en-US" b="1" dirty="0">
                <a:latin typeface="Microsoft YaHei" panose="020B0503020204020204" pitchFamily="34" charset="-122"/>
                <a:ea typeface="Microsoft YaHei" panose="020B0503020204020204" pitchFamily="34" charset="-122"/>
              </a:rPr>
              <a:t>P&amp;D)</a:t>
            </a:r>
            <a:r>
              <a:rPr lang="en-US" dirty="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捡取和存放类型库位代表临时的库位并且处理的库存按照原路径到达目的地。同时该类型对处理材料的人来讲可用于转移的站点。该库位有容量和混合的设置。</a:t>
            </a:r>
            <a:endParaRPr lang="en-US" dirty="0">
              <a:latin typeface="Microsoft YaHei" panose="020B0503020204020204" pitchFamily="34" charset="-122"/>
              <a:ea typeface="Microsoft YaHei" panose="020B0503020204020204" pitchFamily="34" charset="-122"/>
            </a:endParaRPr>
          </a:p>
        </p:txBody>
      </p:sp>
      <p:sp>
        <p:nvSpPr>
          <p:cNvPr id="9" name="Rectangle 8"/>
          <p:cNvSpPr/>
          <p:nvPr/>
        </p:nvSpPr>
        <p:spPr>
          <a:xfrm>
            <a:off x="395536" y="3646765"/>
            <a:ext cx="8291264" cy="646331"/>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生产</a:t>
            </a:r>
            <a:r>
              <a:rPr lang="en-US" b="1"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生产类型库位代表根据工作订单生成成品。该类型库位用于配置成工作中的用于生产的工作台。</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15374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分区</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38</a:t>
            </a:fld>
            <a:endParaRPr lang="en-US" dirty="0">
              <a:solidFill>
                <a:prstClr val="white"/>
              </a:solidFill>
            </a:endParaRPr>
          </a:p>
        </p:txBody>
      </p:sp>
      <p:sp>
        <p:nvSpPr>
          <p:cNvPr id="6" name="Rectangle 5"/>
          <p:cNvSpPr/>
          <p:nvPr/>
        </p:nvSpPr>
        <p:spPr>
          <a:xfrm>
            <a:off x="477888" y="1340768"/>
            <a:ext cx="7560840" cy="923330"/>
          </a:xfrm>
          <a:prstGeom prst="rect">
            <a:avLst/>
          </a:prstGeom>
        </p:spPr>
        <p:txBody>
          <a:bodyPr wrap="square">
            <a:spAutoFit/>
          </a:bodyPr>
          <a:lstStyle/>
          <a:p>
            <a:r>
              <a:rPr lang="zh-CN" altLang="en-US" dirty="0" smtClean="0">
                <a:latin typeface="Microsoft YaHei" panose="020B0503020204020204" pitchFamily="34" charset="-122"/>
                <a:ea typeface="Microsoft YaHei" panose="020B0503020204020204" pitchFamily="34" charset="-122"/>
              </a:rPr>
              <a:t>分区是根据库位的功能创建的。库位创建后，需要分配库位并且配置对应的属性。</a:t>
            </a:r>
            <a:endParaRPr lang="en-US" dirty="0" smtClean="0">
              <a:latin typeface="Microsoft YaHei" panose="020B0503020204020204" pitchFamily="34" charset="-122"/>
              <a:ea typeface="Microsoft YaHei" panose="020B0503020204020204" pitchFamily="34" charset="-122"/>
            </a:endParaRPr>
          </a:p>
          <a:p>
            <a:endParaRPr lang="en-US" dirty="0" smtClean="0"/>
          </a:p>
        </p:txBody>
      </p:sp>
      <p:sp>
        <p:nvSpPr>
          <p:cNvPr id="3" name="Rectangle 2"/>
          <p:cNvSpPr/>
          <p:nvPr/>
        </p:nvSpPr>
        <p:spPr>
          <a:xfrm>
            <a:off x="539552" y="2564903"/>
            <a:ext cx="4572000" cy="3139321"/>
          </a:xfrm>
          <a:prstGeom prst="rect">
            <a:avLst/>
          </a:prstGeom>
        </p:spPr>
        <p:txBody>
          <a:bodyPr>
            <a:spAutoFit/>
          </a:bodyPr>
          <a:lstStyle/>
          <a:p>
            <a:r>
              <a:rPr lang="zh-CN" altLang="en-US" dirty="0" smtClean="0">
                <a:latin typeface="Microsoft YaHei" panose="020B0503020204020204" pitchFamily="34" charset="-122"/>
                <a:ea typeface="Microsoft YaHei" panose="020B0503020204020204" pitchFamily="34" charset="-122"/>
              </a:rPr>
              <a:t>分类：</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zh-CN" altLang="en-US" dirty="0">
                <a:latin typeface="Microsoft YaHei" panose="020B0503020204020204" pitchFamily="34" charset="-122"/>
                <a:ea typeface="Microsoft YaHei" panose="020B0503020204020204" pitchFamily="34" charset="-122"/>
              </a:rPr>
              <a:t>存储分区</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zh-CN" altLang="en-US" dirty="0">
                <a:latin typeface="Microsoft YaHei" panose="020B0503020204020204" pitchFamily="34" charset="-122"/>
                <a:ea typeface="Microsoft YaHei" panose="020B0503020204020204" pitchFamily="34" charset="-122"/>
              </a:rPr>
              <a:t>拣货分区</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zh-CN" altLang="en-US" dirty="0">
                <a:latin typeface="Microsoft YaHei" panose="020B0503020204020204" pitchFamily="34" charset="-122"/>
                <a:ea typeface="Microsoft YaHei" panose="020B0503020204020204" pitchFamily="34" charset="-122"/>
              </a:rPr>
              <a:t>移动分区</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zh-CN" altLang="en-US" dirty="0">
                <a:latin typeface="Microsoft YaHei" panose="020B0503020204020204" pitchFamily="34" charset="-122"/>
                <a:ea typeface="Microsoft YaHei" panose="020B0503020204020204" pitchFamily="34" charset="-122"/>
              </a:rPr>
              <a:t>工作分区</a:t>
            </a: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v"/>
            </a:pPr>
            <a:r>
              <a:rPr lang="zh-CN" altLang="en-US" dirty="0">
                <a:latin typeface="Microsoft YaHei" panose="020B0503020204020204" pitchFamily="34" charset="-122"/>
                <a:ea typeface="Microsoft YaHei" panose="020B0503020204020204" pitchFamily="34" charset="-122"/>
              </a:rPr>
              <a:t>盘点分区</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34878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分区类型</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39</a:t>
            </a:fld>
            <a:endParaRPr lang="en-US" dirty="0">
              <a:solidFill>
                <a:prstClr val="white"/>
              </a:solidFill>
            </a:endParaRPr>
          </a:p>
        </p:txBody>
      </p:sp>
      <p:sp>
        <p:nvSpPr>
          <p:cNvPr id="6" name="Rectangle 5"/>
          <p:cNvSpPr/>
          <p:nvPr/>
        </p:nvSpPr>
        <p:spPr>
          <a:xfrm>
            <a:off x="467544" y="1340768"/>
            <a:ext cx="7560840" cy="646331"/>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存储分区</a:t>
            </a:r>
            <a:r>
              <a:rPr lang="en-US" b="1"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存储分区是用于引导库存到达存储位置。在</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里面，可以配置关联的搜索路径，混合规则，库存追踪，库位管理以及库位异常。</a:t>
            </a:r>
            <a:endParaRPr lang="en-US" dirty="0">
              <a:latin typeface="Microsoft YaHei" panose="020B0503020204020204" pitchFamily="34" charset="-122"/>
              <a:ea typeface="Microsoft YaHei" panose="020B0503020204020204" pitchFamily="34" charset="-122"/>
            </a:endParaRPr>
          </a:p>
        </p:txBody>
      </p:sp>
      <p:sp>
        <p:nvSpPr>
          <p:cNvPr id="3" name="Rectangle 2"/>
          <p:cNvSpPr/>
          <p:nvPr/>
        </p:nvSpPr>
        <p:spPr>
          <a:xfrm>
            <a:off x="467544" y="2931909"/>
            <a:ext cx="8568952" cy="2308324"/>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拣货分区</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拣货分区是该区域的库存用于满足订单和补货。</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里面，可以根据分配需求，拣货类型以及拣货选择进行配置。</a:t>
            </a:r>
            <a:endParaRPr lang="en-US" altLang="zh-CN"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移动分区</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移动分区是一组可以进行库存移进移出的库位集合。举例，存储库位和处理库位可以看做移动分区的库位。可以配置移动库位来定义移动路径，移动路径的细节以及下一个移动目的地。</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999824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solidFill>
                  <a:schemeClr val="tx1"/>
                </a:solidFill>
                <a:latin typeface="Microsoft YaHei" panose="020B0503020204020204" pitchFamily="34" charset="-122"/>
                <a:ea typeface="Microsoft YaHei" panose="020B0503020204020204" pitchFamily="34" charset="-122"/>
              </a:rPr>
              <a:t>WMS</a:t>
            </a:r>
            <a:r>
              <a:rPr lang="zh-CN" altLang="en-US" sz="2400" dirty="0" smtClean="0">
                <a:solidFill>
                  <a:schemeClr val="tx1"/>
                </a:solidFill>
                <a:latin typeface="Microsoft YaHei" panose="020B0503020204020204" pitchFamily="34" charset="-122"/>
                <a:ea typeface="Microsoft YaHei" panose="020B0503020204020204" pitchFamily="34" charset="-122"/>
              </a:rPr>
              <a:t>介绍</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19687" y="1397675"/>
            <a:ext cx="8012754" cy="2308324"/>
          </a:xfrm>
          <a:prstGeom prst="rect">
            <a:avLst/>
          </a:prstGeom>
        </p:spPr>
        <p:txBody>
          <a:bodyPr wrap="square">
            <a:spAutoFit/>
          </a:bodyPr>
          <a:lstStyle/>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cs typeface="Century Gothic"/>
              </a:rPr>
              <a:t>仓库管理系统（</a:t>
            </a:r>
            <a:r>
              <a:rPr lang="en-US" altLang="zh-CN" dirty="0">
                <a:latin typeface="Microsoft YaHei" panose="020B0503020204020204" pitchFamily="34" charset="-122"/>
                <a:ea typeface="Microsoft YaHei" panose="020B0503020204020204" pitchFamily="34" charset="-122"/>
                <a:cs typeface="Century Gothic"/>
              </a:rPr>
              <a:t>WMS</a:t>
            </a:r>
            <a:r>
              <a:rPr lang="zh-CN" altLang="en-US" dirty="0">
                <a:latin typeface="Microsoft YaHei" panose="020B0503020204020204" pitchFamily="34" charset="-122"/>
                <a:ea typeface="Microsoft YaHei" panose="020B0503020204020204" pitchFamily="34" charset="-122"/>
                <a:cs typeface="Century Gothic"/>
              </a:rPr>
              <a:t>）有助于管理库存的移动和存储。它包括管理仓库操作，例如接</a:t>
            </a:r>
            <a:r>
              <a:rPr lang="zh-CN" altLang="en-US" dirty="0" smtClean="0">
                <a:latin typeface="Microsoft YaHei" panose="020B0503020204020204" pitchFamily="34" charset="-122"/>
                <a:ea typeface="Microsoft YaHei" panose="020B0503020204020204" pitchFamily="34" charset="-122"/>
                <a:cs typeface="Century Gothic"/>
              </a:rPr>
              <a:t>收库</a:t>
            </a:r>
            <a:r>
              <a:rPr lang="zh-CN" altLang="en-US" dirty="0">
                <a:latin typeface="Microsoft YaHei" panose="020B0503020204020204" pitchFamily="34" charset="-122"/>
                <a:ea typeface="Microsoft YaHei" panose="020B0503020204020204" pitchFamily="34" charset="-122"/>
                <a:cs typeface="Century Gothic"/>
              </a:rPr>
              <a:t>存，存储库存</a:t>
            </a:r>
            <a:r>
              <a:rPr lang="zh-CN" altLang="en-US" dirty="0" smtClean="0">
                <a:latin typeface="Microsoft YaHei" panose="020B0503020204020204" pitchFamily="34" charset="-122"/>
                <a:ea typeface="Microsoft YaHei" panose="020B0503020204020204" pitchFamily="34" charset="-122"/>
                <a:cs typeface="Century Gothic"/>
              </a:rPr>
              <a:t>，移动库存和</a:t>
            </a:r>
            <a:r>
              <a:rPr lang="zh-CN" altLang="en-US" dirty="0">
                <a:latin typeface="Microsoft YaHei" panose="020B0503020204020204" pitchFamily="34" charset="-122"/>
                <a:ea typeface="Microsoft YaHei" panose="020B0503020204020204" pitchFamily="34" charset="-122"/>
                <a:cs typeface="Century Gothic"/>
              </a:rPr>
              <a:t>运输库存，</a:t>
            </a:r>
            <a:r>
              <a:rPr lang="zh-CN" altLang="en-US" dirty="0" smtClean="0">
                <a:latin typeface="Microsoft YaHei" panose="020B0503020204020204" pitchFamily="34" charset="-122"/>
                <a:ea typeface="Microsoft YaHei" panose="020B0503020204020204" pitchFamily="34" charset="-122"/>
                <a:cs typeface="Century Gothic"/>
              </a:rPr>
              <a:t>并帮助管</a:t>
            </a:r>
            <a:r>
              <a:rPr lang="zh-CN" altLang="en-US" dirty="0">
                <a:latin typeface="Microsoft YaHei" panose="020B0503020204020204" pitchFamily="34" charset="-122"/>
                <a:ea typeface="Microsoft YaHei" panose="020B0503020204020204" pitchFamily="34" charset="-122"/>
                <a:cs typeface="Century Gothic"/>
              </a:rPr>
              <a:t>理仓库中的库存信息、空间、劳动力和设</a:t>
            </a:r>
            <a:r>
              <a:rPr lang="zh-CN" altLang="en-US" dirty="0" smtClean="0">
                <a:latin typeface="Microsoft YaHei" panose="020B0503020204020204" pitchFamily="34" charset="-122"/>
                <a:ea typeface="Microsoft YaHei" panose="020B0503020204020204" pitchFamily="34" charset="-122"/>
                <a:cs typeface="Century Gothic"/>
              </a:rPr>
              <a:t>备。</a:t>
            </a:r>
            <a:endParaRPr lang="en-US" altLang="zh-CN" dirty="0" smtClean="0">
              <a:latin typeface="Microsoft YaHei" panose="020B0503020204020204" pitchFamily="34" charset="-122"/>
              <a:ea typeface="Microsoft YaHei" panose="020B0503020204020204" pitchFamily="34" charset="-122"/>
              <a:cs typeface="Century Gothic"/>
            </a:endParaRPr>
          </a:p>
          <a:p>
            <a:pPr marL="285750" indent="-285750">
              <a:buFont typeface="Wingdings" panose="05000000000000000000" pitchFamily="2" charset="2"/>
              <a:buChar char="q"/>
            </a:pPr>
            <a:endParaRPr lang="en-US" dirty="0" smtClean="0">
              <a:latin typeface="Microsoft YaHei" panose="020B0503020204020204" pitchFamily="34" charset="-122"/>
              <a:ea typeface="Microsoft YaHei" panose="020B0503020204020204" pitchFamily="34" charset="-122"/>
              <a:cs typeface="Century Gothic"/>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cs typeface="Century Gothic"/>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cs typeface="Century Gothic"/>
              </a:rPr>
              <a:t>新版本的</a:t>
            </a:r>
            <a:r>
              <a:rPr lang="en-US" altLang="zh-CN" dirty="0" smtClean="0">
                <a:latin typeface="Microsoft YaHei" panose="020B0503020204020204" pitchFamily="34" charset="-122"/>
                <a:ea typeface="Microsoft YaHei" panose="020B0503020204020204" pitchFamily="34" charset="-122"/>
                <a:cs typeface="Century Gothic"/>
              </a:rPr>
              <a:t>WMS</a:t>
            </a:r>
            <a:r>
              <a:rPr lang="zh-CN" altLang="en-US" dirty="0" smtClean="0">
                <a:latin typeface="Microsoft YaHei" panose="020B0503020204020204" pitchFamily="34" charset="-122"/>
                <a:ea typeface="Microsoft YaHei" panose="020B0503020204020204" pitchFamily="34" charset="-122"/>
                <a:cs typeface="Century Gothic"/>
              </a:rPr>
              <a:t>添</a:t>
            </a:r>
            <a:r>
              <a:rPr lang="zh-CN" altLang="en-US" dirty="0">
                <a:latin typeface="Microsoft YaHei" panose="020B0503020204020204" pitchFamily="34" charset="-122"/>
                <a:ea typeface="Microsoft YaHei" panose="020B0503020204020204" pitchFamily="34" charset="-122"/>
                <a:cs typeface="Century Gothic"/>
              </a:rPr>
              <a:t>加</a:t>
            </a:r>
            <a:r>
              <a:rPr lang="en-US" altLang="zh-CN" dirty="0" smtClean="0">
                <a:latin typeface="Microsoft YaHei" panose="020B0503020204020204" pitchFamily="34" charset="-122"/>
                <a:ea typeface="Microsoft YaHei" panose="020B0503020204020204" pitchFamily="34" charset="-122"/>
                <a:cs typeface="Century Gothic"/>
              </a:rPr>
              <a:t>Web</a:t>
            </a:r>
            <a:r>
              <a:rPr lang="zh-CN" altLang="en-US" dirty="0" smtClean="0">
                <a:latin typeface="Microsoft YaHei" panose="020B0503020204020204" pitchFamily="34" charset="-122"/>
                <a:ea typeface="Microsoft YaHei" panose="020B0503020204020204" pitchFamily="34" charset="-122"/>
                <a:cs typeface="Century Gothic"/>
              </a:rPr>
              <a:t>界面以</a:t>
            </a:r>
            <a:r>
              <a:rPr lang="zh-CN" altLang="en-US" dirty="0">
                <a:latin typeface="Microsoft YaHei" panose="020B0503020204020204" pitchFamily="34" charset="-122"/>
                <a:ea typeface="Microsoft YaHei" panose="020B0503020204020204" pitchFamily="34" charset="-122"/>
                <a:cs typeface="Century Gothic"/>
              </a:rPr>
              <a:t>提供量身定制的基于角色的体验。在</a:t>
            </a:r>
            <a:r>
              <a:rPr lang="en-US" altLang="zh-CN" dirty="0">
                <a:latin typeface="Microsoft YaHei" panose="020B0503020204020204" pitchFamily="34" charset="-122"/>
                <a:ea typeface="Microsoft YaHei" panose="020B0503020204020204" pitchFamily="34" charset="-122"/>
                <a:cs typeface="Century Gothic"/>
              </a:rPr>
              <a:t>Web</a:t>
            </a:r>
            <a:r>
              <a:rPr lang="zh-CN" altLang="en-US" dirty="0">
                <a:latin typeface="Microsoft YaHei" panose="020B0503020204020204" pitchFamily="34" charset="-122"/>
                <a:ea typeface="Microsoft YaHei" panose="020B0503020204020204" pitchFamily="34" charset="-122"/>
                <a:cs typeface="Century Gothic"/>
              </a:rPr>
              <a:t>用户界面上，可以使用</a:t>
            </a:r>
            <a:r>
              <a:rPr lang="en-US" altLang="zh-CN" dirty="0">
                <a:latin typeface="Microsoft YaHei" panose="020B0503020204020204" pitchFamily="34" charset="-122"/>
                <a:ea typeface="Microsoft YaHei" panose="020B0503020204020204" pitchFamily="34" charset="-122"/>
                <a:cs typeface="Century Gothic"/>
              </a:rPr>
              <a:t>UI</a:t>
            </a:r>
            <a:r>
              <a:rPr lang="zh-CN" altLang="en-US" dirty="0">
                <a:latin typeface="Microsoft YaHei" panose="020B0503020204020204" pitchFamily="34" charset="-122"/>
                <a:ea typeface="Microsoft YaHei" panose="020B0503020204020204" pitchFamily="34" charset="-122"/>
                <a:cs typeface="Century Gothic"/>
              </a:rPr>
              <a:t>中的各种选项执</a:t>
            </a:r>
            <a:r>
              <a:rPr lang="zh-CN" altLang="en-US" dirty="0" smtClean="0">
                <a:latin typeface="Microsoft YaHei" panose="020B0503020204020204" pitchFamily="34" charset="-122"/>
                <a:ea typeface="Microsoft YaHei" panose="020B0503020204020204" pitchFamily="34" charset="-122"/>
                <a:cs typeface="Century Gothic"/>
              </a:rPr>
              <a:t>行</a:t>
            </a:r>
            <a:r>
              <a:rPr lang="zh-CN" altLang="en-US" dirty="0">
                <a:latin typeface="Microsoft YaHei" panose="020B0503020204020204" pitchFamily="34" charset="-122"/>
                <a:ea typeface="Microsoft YaHei" panose="020B0503020204020204" pitchFamily="34" charset="-122"/>
                <a:cs typeface="Century Gothic"/>
              </a:rPr>
              <a:t>创建</a:t>
            </a:r>
            <a:r>
              <a:rPr lang="zh-CN" altLang="en-US" dirty="0" smtClean="0">
                <a:latin typeface="Microsoft YaHei" panose="020B0503020204020204" pitchFamily="34" charset="-122"/>
                <a:ea typeface="Microsoft YaHei" panose="020B0503020204020204" pitchFamily="34" charset="-122"/>
                <a:cs typeface="Century Gothic"/>
              </a:rPr>
              <a:t>、</a:t>
            </a:r>
            <a:r>
              <a:rPr lang="zh-CN" altLang="en-US" dirty="0">
                <a:latin typeface="Microsoft YaHei" panose="020B0503020204020204" pitchFamily="34" charset="-122"/>
                <a:ea typeface="Microsoft YaHei" panose="020B0503020204020204" pitchFamily="34" charset="-122"/>
                <a:cs typeface="Century Gothic"/>
              </a:rPr>
              <a:t>维护和管理任务</a:t>
            </a:r>
            <a:r>
              <a:rPr lang="zh-CN" altLang="en-US" dirty="0" smtClean="0">
                <a:latin typeface="Microsoft YaHei" panose="020B0503020204020204" pitchFamily="34" charset="-122"/>
                <a:ea typeface="Microsoft YaHei" panose="020B0503020204020204" pitchFamily="34" charset="-122"/>
                <a:cs typeface="Century Gothic"/>
              </a:rPr>
              <a:t>。而且用</a:t>
            </a:r>
            <a:r>
              <a:rPr lang="zh-CN" altLang="en-US" dirty="0">
                <a:latin typeface="Microsoft YaHei" panose="020B0503020204020204" pitchFamily="34" charset="-122"/>
                <a:ea typeface="Microsoft YaHei" panose="020B0503020204020204" pitchFamily="34" charset="-122"/>
                <a:cs typeface="Century Gothic"/>
              </a:rPr>
              <a:t>户界面友好，便于导航。</a:t>
            </a:r>
            <a:endParaRPr lang="en-US" dirty="0">
              <a:latin typeface="Microsoft YaHei" panose="020B0503020204020204" pitchFamily="34" charset="-122"/>
              <a:ea typeface="Microsoft YaHei" panose="020B0503020204020204" pitchFamily="34" charset="-122"/>
              <a:cs typeface="Century Gothic"/>
            </a:endParaRPr>
          </a:p>
        </p:txBody>
      </p:sp>
    </p:spTree>
    <p:extLst>
      <p:ext uri="{BB962C8B-B14F-4D97-AF65-F5344CB8AC3E}">
        <p14:creationId xmlns:p14="http://schemas.microsoft.com/office/powerpoint/2010/main" val="211891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分区类型</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40</a:t>
            </a:fld>
            <a:endParaRPr lang="en-US" dirty="0">
              <a:solidFill>
                <a:prstClr val="white"/>
              </a:solidFill>
            </a:endParaRPr>
          </a:p>
        </p:txBody>
      </p:sp>
      <p:sp>
        <p:nvSpPr>
          <p:cNvPr id="4" name="Rectangle 3"/>
          <p:cNvSpPr/>
          <p:nvPr/>
        </p:nvSpPr>
        <p:spPr>
          <a:xfrm>
            <a:off x="539552" y="1441807"/>
            <a:ext cx="8136904" cy="2031325"/>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工作分区</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工作分区是工作区域的一个库位集合，并且这些库位在相同的关联位置。举例，整个狭长过道的工作分区可以看成一个工作区域，并且每个过道可以看做一个独立的分区。</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盘点分区</a:t>
            </a:r>
            <a:r>
              <a:rPr lang="en-US" b="1"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盘点分区是指盘点任务如何执行。配置完盘点分区后，你需要设置盘点释放的规则以及盘点类型保证盘点任务生成。</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04548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主题</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3300904" cy="2246769"/>
          </a:xfrm>
          <a:prstGeom prst="rect">
            <a:avLst/>
          </a:prstGeom>
          <a:noFill/>
        </p:spPr>
        <p:txBody>
          <a:bodyPr wrap="none" rtlCol="0">
            <a:spAutoFit/>
          </a:bodyPr>
          <a:lstStyle/>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目录导航和仓库结构</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rPr>
              <a:t>场站管理</a:t>
            </a:r>
            <a:endParaRPr lang="en-US" altLang="zh-CN" sz="2000" dirty="0">
              <a:solidFill>
                <a:schemeClr val="accent2">
                  <a:lumMod val="75000"/>
                </a:schemeClr>
              </a:solidFill>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收货管理</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退货管理</a:t>
            </a:r>
            <a:endParaRPr lang="en-US" sz="2000" dirty="0">
              <a:latin typeface="Microsoft YaHei" panose="020B0503020204020204" pitchFamily="34" charset="-122"/>
              <a:ea typeface="Microsoft YaHei" panose="020B0503020204020204" pitchFamily="34" charset="-122"/>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16612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场站管理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学习目标</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755576" y="1338590"/>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marL="285750" indent="-285750" fontAlgn="auto">
              <a:spcAft>
                <a:spcPts val="0"/>
              </a:spcAft>
              <a:buFont typeface="Wingdings" panose="05000000000000000000" pitchFamily="2" charset="2"/>
              <a:buChar char="v"/>
            </a:pPr>
            <a:endParaRPr lang="en-US" sz="1800" dirty="0"/>
          </a:p>
        </p:txBody>
      </p:sp>
      <p:sp>
        <p:nvSpPr>
          <p:cNvPr id="3" name="Rectangle 2"/>
          <p:cNvSpPr/>
          <p:nvPr/>
        </p:nvSpPr>
        <p:spPr>
          <a:xfrm>
            <a:off x="547464" y="1556792"/>
            <a:ext cx="6400800" cy="1015663"/>
          </a:xfrm>
          <a:prstGeom prst="rect">
            <a:avLst/>
          </a:prstGeom>
        </p:spPr>
        <p:txBody>
          <a:bodyPr wrap="square">
            <a:spAutoFit/>
          </a:bodyPr>
          <a:lstStyle/>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运输设备的预约管理</a:t>
            </a:r>
            <a:endParaRPr lang="en-US" altLang="zh-CN" sz="2000"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sz="2000"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rPr>
              <a:t>基本的场站功能</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990284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场</a:t>
            </a:r>
            <a:r>
              <a:rPr lang="zh-CN" altLang="en-US" sz="2400" dirty="0">
                <a:solidFill>
                  <a:schemeClr val="tx1"/>
                </a:solidFill>
                <a:latin typeface="Microsoft YaHei" panose="020B0503020204020204" pitchFamily="34" charset="-122"/>
                <a:ea typeface="Microsoft YaHei" panose="020B0503020204020204" pitchFamily="34" charset="-122"/>
              </a:rPr>
              <a:t>站管理</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95536" y="1443841"/>
            <a:ext cx="7560840" cy="1477328"/>
          </a:xfrm>
          <a:prstGeom prst="rect">
            <a:avLst/>
          </a:prstGeom>
        </p:spPr>
        <p:txBody>
          <a:bodyPr wrap="square">
            <a:spAutoFit/>
          </a:bodyPr>
          <a:lstStyle/>
          <a:p>
            <a:r>
              <a:rPr lang="zh-CN" altLang="en-US" dirty="0" smtClean="0">
                <a:latin typeface="Microsoft YaHei" panose="020B0503020204020204" pitchFamily="34" charset="-122"/>
                <a:ea typeface="Microsoft YaHei" panose="020B0503020204020204" pitchFamily="34" charset="-122"/>
              </a:rPr>
              <a:t>场站是有所有包含运输设备在移动到道口或者直接分拨的临时停放的库位组成的。这些库位包含道口库位或者场站库位。</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dirty="0" smtClean="0">
                <a:latin typeface="Microsoft YaHei" panose="020B0503020204020204" pitchFamily="34" charset="-122"/>
                <a:ea typeface="Microsoft YaHei" panose="020B0503020204020204" pitchFamily="34" charset="-122"/>
              </a:rPr>
              <a:t>仓库能够管理场站库位，道口库位以及运输设备，进而收货和出货的活动发生不受到干扰或者延迟。</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89956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管理预约</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bwMode="auto">
          <a:xfrm>
            <a:off x="457200" y="129570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zh-CN" altLang="en-US" sz="2000" dirty="0" smtClean="0">
                <a:solidFill>
                  <a:schemeClr val="tx1"/>
                </a:solidFill>
                <a:latin typeface="Microsoft YaHei" panose="020B0503020204020204" pitchFamily="34" charset="-122"/>
                <a:ea typeface="Microsoft YaHei" panose="020B0503020204020204" pitchFamily="34" charset="-122"/>
              </a:rPr>
              <a:t>场站管理可以对入库或者出库的运单进行预约管理。系统会建议最好的道口给运输设备，从而降低存储时间。</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0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dirty="0" smtClean="0">
                <a:solidFill>
                  <a:schemeClr val="tx1"/>
                </a:solidFill>
                <a:latin typeface="Microsoft YaHei" panose="020B0503020204020204" pitchFamily="34" charset="-122"/>
                <a:ea typeface="Microsoft YaHei" panose="020B0503020204020204" pitchFamily="34" charset="-122"/>
              </a:rPr>
              <a:t>而且还可以自定义具体的设备到关联的道口集合或者具体的道口。</a:t>
            </a:r>
            <a:endParaRPr lang="en-US" sz="20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0243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场站基本功能</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45</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8" name="Title 1"/>
          <p:cNvSpPr txBox="1">
            <a:spLocks/>
          </p:cNvSpPr>
          <p:nvPr/>
        </p:nvSpPr>
        <p:spPr bwMode="auto">
          <a:xfrm>
            <a:off x="457200" y="1371600"/>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zh-CN" altLang="en-US" sz="2000" b="1" dirty="0">
                <a:solidFill>
                  <a:schemeClr val="tx1"/>
                </a:solidFill>
                <a:latin typeface="Microsoft YaHei" panose="020B0503020204020204" pitchFamily="34" charset="-122"/>
                <a:ea typeface="Microsoft YaHei" panose="020B0503020204020204" pitchFamily="34" charset="-122"/>
              </a:rPr>
              <a:t>不需要预约的设备登</a:t>
            </a:r>
            <a:r>
              <a:rPr lang="zh-CN" altLang="en-US" sz="2000" b="1" dirty="0" smtClean="0">
                <a:solidFill>
                  <a:schemeClr val="tx1"/>
                </a:solidFill>
                <a:latin typeface="Microsoft YaHei" panose="020B0503020204020204" pitchFamily="34" charset="-122"/>
                <a:ea typeface="Microsoft YaHei" panose="020B0503020204020204" pitchFamily="34" charset="-122"/>
              </a:rPr>
              <a:t>记</a:t>
            </a:r>
            <a:endParaRPr lang="en-US" altLang="zh-CN" sz="20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dirty="0" smtClean="0">
                <a:solidFill>
                  <a:schemeClr val="tx1"/>
                </a:solidFill>
                <a:latin typeface="Microsoft YaHei" panose="020B0503020204020204" pitchFamily="34" charset="-122"/>
                <a:ea typeface="Microsoft YaHei" panose="020B0503020204020204" pitchFamily="34" charset="-122"/>
              </a:rPr>
              <a:t>如果运输设备在没有预约的情况下异常到达，或者没有合适的道口。运输设备可以先登记到场站库位以等候出现可用的库位。</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b="1" dirty="0" smtClean="0">
                <a:solidFill>
                  <a:schemeClr val="tx1"/>
                </a:solidFill>
                <a:latin typeface="Microsoft YaHei" panose="020B0503020204020204" pitchFamily="34" charset="-122"/>
                <a:ea typeface="Microsoft YaHei" panose="020B0503020204020204" pitchFamily="34" charset="-122"/>
              </a:rPr>
              <a:t>预览场站活动</a:t>
            </a:r>
            <a:endParaRPr lang="en-US" altLang="zh-CN" sz="2000" b="1"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dirty="0">
                <a:solidFill>
                  <a:schemeClr val="tx1"/>
                </a:solidFill>
                <a:latin typeface="Microsoft YaHei" panose="020B0503020204020204" pitchFamily="34" charset="-122"/>
                <a:ea typeface="Microsoft YaHei" panose="020B0503020204020204" pitchFamily="34" charset="-122"/>
              </a:rPr>
              <a:t>预</a:t>
            </a:r>
            <a:r>
              <a:rPr lang="zh-CN" altLang="en-US" sz="2000" dirty="0" smtClean="0">
                <a:solidFill>
                  <a:schemeClr val="tx1"/>
                </a:solidFill>
                <a:latin typeface="Microsoft YaHei" panose="020B0503020204020204" pitchFamily="34" charset="-122"/>
                <a:ea typeface="Microsoft YaHei" panose="020B0503020204020204" pitchFamily="34" charset="-122"/>
              </a:rPr>
              <a:t>览场站的库位占用情况，可用情况，运输设备进入的情况。</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altLang="zh-CN" sz="20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b="1" dirty="0" smtClean="0">
                <a:solidFill>
                  <a:schemeClr val="tx1"/>
                </a:solidFill>
                <a:latin typeface="Microsoft YaHei" panose="020B0503020204020204" pitchFamily="34" charset="-122"/>
                <a:ea typeface="Microsoft YaHei" panose="020B0503020204020204" pitchFamily="34" charset="-122"/>
              </a:rPr>
              <a:t>道口间移动</a:t>
            </a:r>
            <a:endParaRPr lang="en-US" altLang="zh-CN" sz="2000" b="1"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000" dirty="0">
                <a:solidFill>
                  <a:schemeClr val="tx1"/>
                </a:solidFill>
                <a:latin typeface="Microsoft YaHei" panose="020B0503020204020204" pitchFamily="34" charset="-122"/>
                <a:ea typeface="Microsoft YaHei" panose="020B0503020204020204" pitchFamily="34" charset="-122"/>
              </a:rPr>
              <a:t>移</a:t>
            </a:r>
            <a:r>
              <a:rPr lang="zh-CN" altLang="en-US" sz="2000" dirty="0" smtClean="0">
                <a:solidFill>
                  <a:schemeClr val="tx1"/>
                </a:solidFill>
                <a:latin typeface="Microsoft YaHei" panose="020B0503020204020204" pitchFamily="34" charset="-122"/>
                <a:ea typeface="Microsoft YaHei" panose="020B0503020204020204" pitchFamily="34" charset="-122"/>
              </a:rPr>
              <a:t>动设备在道口间进行移动。</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000" dirty="0"/>
          </a:p>
          <a:p>
            <a:pPr fontAlgn="auto">
              <a:spcAft>
                <a:spcPts val="0"/>
              </a:spcAft>
            </a:pPr>
            <a:endParaRPr lang="en-US" sz="2000" dirty="0"/>
          </a:p>
        </p:txBody>
      </p:sp>
    </p:spTree>
    <p:extLst>
      <p:ext uri="{BB962C8B-B14F-4D97-AF65-F5344CB8AC3E}">
        <p14:creationId xmlns:p14="http://schemas.microsoft.com/office/powerpoint/2010/main" val="14520201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8713663"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查看和维护工作队列</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611560" y="1628800"/>
            <a:ext cx="7776864" cy="1323439"/>
          </a:xfrm>
          <a:prstGeom prst="rect">
            <a:avLst/>
          </a:prstGeom>
        </p:spPr>
        <p:txBody>
          <a:bodyPr wrap="square">
            <a:spAutoFit/>
          </a:bodyPr>
          <a:lstStyle/>
          <a:p>
            <a:r>
              <a:rPr lang="en-US" sz="2000" dirty="0" smtClean="0">
                <a:latin typeface="Microsoft YaHei" panose="020B0503020204020204" pitchFamily="34" charset="-122"/>
                <a:ea typeface="Microsoft YaHei" panose="020B0503020204020204" pitchFamily="34" charset="-122"/>
              </a:rPr>
              <a:t>WMS</a:t>
            </a:r>
            <a:r>
              <a:rPr lang="zh-CN" altLang="en-US" sz="2000" dirty="0">
                <a:latin typeface="Microsoft YaHei" panose="020B0503020204020204" pitchFamily="34" charset="-122"/>
                <a:ea typeface="Microsoft YaHei" panose="020B0503020204020204" pitchFamily="34" charset="-122"/>
              </a:rPr>
              <a:t>根</a:t>
            </a:r>
            <a:r>
              <a:rPr lang="zh-CN" altLang="en-US" sz="2000" dirty="0" smtClean="0">
                <a:latin typeface="Microsoft YaHei" panose="020B0503020204020204" pitchFamily="34" charset="-122"/>
                <a:ea typeface="Microsoft YaHei" panose="020B0503020204020204" pitchFamily="34" charset="-122"/>
              </a:rPr>
              <a:t>据设备的限制，用户的远近以及可用状态，工作任务的优先级决定执行那个合适的任务。</a:t>
            </a:r>
            <a:endParaRPr lang="en-US" altLang="zh-CN" sz="2000" dirty="0" smtClean="0">
              <a:latin typeface="Microsoft YaHei" panose="020B0503020204020204" pitchFamily="34" charset="-122"/>
              <a:ea typeface="Microsoft YaHei" panose="020B0503020204020204" pitchFamily="34" charset="-122"/>
            </a:endParaRPr>
          </a:p>
          <a:p>
            <a:endParaRPr lang="en-US" sz="2000" dirty="0">
              <a:latin typeface="Microsoft YaHei" panose="020B0503020204020204" pitchFamily="34" charset="-122"/>
              <a:ea typeface="Microsoft YaHei" panose="020B0503020204020204" pitchFamily="34" charset="-122"/>
            </a:endParaRPr>
          </a:p>
          <a:p>
            <a:r>
              <a:rPr lang="zh-CN" altLang="en-US" sz="2000" dirty="0" smtClean="0">
                <a:latin typeface="Microsoft YaHei" panose="020B0503020204020204" pitchFamily="34" charset="-122"/>
                <a:ea typeface="Microsoft YaHei" panose="020B0503020204020204" pitchFamily="34" charset="-122"/>
              </a:rPr>
              <a:t>工作队列里面的任务是需要分配和执行的。</a:t>
            </a:r>
            <a:endParaRPr 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963348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8713663"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a:t> </a:t>
            </a:r>
            <a:r>
              <a:rPr lang="zh-CN" altLang="en-US" sz="2400" dirty="0">
                <a:solidFill>
                  <a:schemeClr val="tx1"/>
                </a:solidFill>
                <a:latin typeface="Microsoft YaHei" panose="020B0503020204020204" pitchFamily="34" charset="-122"/>
                <a:ea typeface="Microsoft YaHei" panose="020B0503020204020204" pitchFamily="34" charset="-122"/>
              </a:rPr>
              <a:t>任</a:t>
            </a:r>
            <a:r>
              <a:rPr lang="zh-CN" altLang="en-US" sz="2400" dirty="0" smtClean="0">
                <a:solidFill>
                  <a:schemeClr val="tx1"/>
                </a:solidFill>
                <a:latin typeface="Microsoft YaHei" panose="020B0503020204020204" pitchFamily="34" charset="-122"/>
                <a:ea typeface="Microsoft YaHei" panose="020B0503020204020204" pitchFamily="34" charset="-122"/>
              </a:rPr>
              <a:t>务列表功能</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47</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467544" y="1196752"/>
            <a:ext cx="8532440" cy="3970318"/>
          </a:xfrm>
          <a:prstGeom prst="rect">
            <a:avLst/>
          </a:prstGeom>
        </p:spPr>
        <p:txBody>
          <a:bodyPr wrap="square">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分配任务到具体的用户或者角色。</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释放任务到队列供其他用户分配。</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改变任务的优先级</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暂停工作队列</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解锁工作队列</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取消工作队列的任务</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查看工作队列的执行情况</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776441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主题</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48</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3300904" cy="2246769"/>
          </a:xfrm>
          <a:prstGeom prst="rect">
            <a:avLst/>
          </a:prstGeom>
          <a:noFill/>
        </p:spPr>
        <p:txBody>
          <a:bodyPr wrap="none" rtlCol="0">
            <a:spAutoFit/>
          </a:bodyPr>
          <a:lstStyle/>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目录导航和仓库结构</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场站管理</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rPr>
              <a:t>收货管理</a:t>
            </a:r>
            <a:endParaRPr lang="en-US" altLang="zh-CN" sz="2000" dirty="0">
              <a:solidFill>
                <a:schemeClr val="accent2">
                  <a:lumMod val="75000"/>
                </a:schemeClr>
              </a:solidFill>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退货管理</a:t>
            </a:r>
            <a:endParaRPr lang="en-US" sz="2000" dirty="0">
              <a:latin typeface="Microsoft YaHei" panose="020B0503020204020204" pitchFamily="34" charset="-122"/>
              <a:ea typeface="Microsoft YaHei" panose="020B0503020204020204" pitchFamily="34" charset="-122"/>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22327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收货 </a:t>
            </a: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学习目标</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49</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1132171" y="1412776"/>
            <a:ext cx="2582758" cy="3477875"/>
          </a:xfrm>
          <a:prstGeom prst="rect">
            <a:avLst/>
          </a:prstGeom>
          <a:noFill/>
        </p:spPr>
        <p:txBody>
          <a:bodyPr wrap="none" rtlCol="0">
            <a:spAutoFit/>
          </a:bodyPr>
          <a:lstStyle/>
          <a:p>
            <a:pPr marL="342900" indent="-34290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cs typeface="Century Gothic"/>
              </a:rPr>
              <a:t>收货的概念</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endParaRPr lang="en-US" sz="2000" dirty="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cs typeface="Century Gothic"/>
              </a:rPr>
              <a:t>收货的阶段</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endParaRPr lang="en-US" sz="2000" dirty="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cs typeface="Century Gothic"/>
              </a:rPr>
              <a:t>新订单的收货流程</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cs typeface="Century Gothic"/>
              </a:rPr>
              <a:t>收货中的问题</a:t>
            </a:r>
            <a:endParaRPr lang="en-US" altLang="zh-CN" sz="2000" dirty="0" smtClean="0">
              <a:latin typeface="Microsoft YaHei" panose="020B0503020204020204" pitchFamily="34" charset="-122"/>
              <a:ea typeface="Microsoft YaHei" panose="020B0503020204020204" pitchFamily="34" charset="-122"/>
              <a:cs typeface="Century Gothic"/>
            </a:endParaRPr>
          </a:p>
          <a:p>
            <a:endParaRPr lang="en-US" sz="2000" dirty="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r>
              <a:rPr lang="zh-CN" altLang="en-US" sz="2000" dirty="0" smtClean="0">
                <a:latin typeface="Microsoft YaHei" panose="020B0503020204020204" pitchFamily="34" charset="-122"/>
                <a:ea typeface="Microsoft YaHei" panose="020B0503020204020204" pitchFamily="34" charset="-122"/>
                <a:cs typeface="Century Gothic"/>
              </a:rPr>
              <a:t>根据订单收货</a:t>
            </a:r>
            <a:endParaRPr lang="en-US" altLang="zh-CN" sz="2000" dirty="0" smtClean="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endParaRPr lang="en-US" sz="2000" dirty="0">
              <a:latin typeface="Microsoft YaHei" panose="020B0503020204020204" pitchFamily="34" charset="-122"/>
              <a:ea typeface="Microsoft YaHei" panose="020B0503020204020204" pitchFamily="34" charset="-122"/>
              <a:cs typeface="Century Gothic"/>
            </a:endParaRPr>
          </a:p>
          <a:p>
            <a:pPr marL="342900" indent="-342900">
              <a:buFont typeface="Wingdings" panose="05000000000000000000" pitchFamily="2" charset="2"/>
              <a:buChar char="q"/>
            </a:pPr>
            <a:r>
              <a:rPr lang="zh-CN" altLang="en-US" sz="2000" dirty="0">
                <a:latin typeface="Microsoft YaHei" panose="020B0503020204020204" pitchFamily="34" charset="-122"/>
                <a:ea typeface="Microsoft YaHei" panose="020B0503020204020204" pitchFamily="34" charset="-122"/>
                <a:cs typeface="Century Gothic"/>
              </a:rPr>
              <a:t>不根</a:t>
            </a:r>
            <a:r>
              <a:rPr lang="zh-CN" altLang="en-US" sz="2000" dirty="0" smtClean="0">
                <a:latin typeface="Microsoft YaHei" panose="020B0503020204020204" pitchFamily="34" charset="-122"/>
                <a:ea typeface="Microsoft YaHei" panose="020B0503020204020204" pitchFamily="34" charset="-122"/>
                <a:cs typeface="Century Gothic"/>
              </a:rPr>
              <a:t>据订单收货</a:t>
            </a:r>
            <a:endParaRPr lang="en-US" sz="2000" dirty="0">
              <a:latin typeface="Microsoft YaHei" panose="020B0503020204020204" pitchFamily="34" charset="-122"/>
              <a:ea typeface="Microsoft YaHei" panose="020B0503020204020204" pitchFamily="34" charset="-122"/>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2195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solidFill>
                  <a:schemeClr val="tx1"/>
                </a:solidFill>
                <a:latin typeface="Microsoft YaHei" panose="020B0503020204020204" pitchFamily="34" charset="-122"/>
                <a:ea typeface="Microsoft YaHei" panose="020B0503020204020204" pitchFamily="34" charset="-122"/>
              </a:rPr>
              <a:t>WMS</a:t>
            </a:r>
            <a:r>
              <a:rPr lang="zh-CN" altLang="en-US" sz="2400" dirty="0" smtClean="0">
                <a:solidFill>
                  <a:schemeClr val="tx1"/>
                </a:solidFill>
                <a:latin typeface="Microsoft YaHei" panose="020B0503020204020204" pitchFamily="34" charset="-122"/>
                <a:ea typeface="Microsoft YaHei" panose="020B0503020204020204" pitchFamily="34" charset="-122"/>
              </a:rPr>
              <a:t>登录</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8" name="Title 1"/>
          <p:cNvSpPr txBox="1">
            <a:spLocks/>
          </p:cNvSpPr>
          <p:nvPr/>
        </p:nvSpPr>
        <p:spPr bwMode="auto">
          <a:xfrm>
            <a:off x="463383" y="1628800"/>
            <a:ext cx="6872288" cy="19442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en-US" sz="2400" u="sng" dirty="0" smtClean="0">
                <a:solidFill>
                  <a:schemeClr val="tx1"/>
                </a:solidFill>
                <a:latin typeface="Microsoft YaHei" panose="020B0503020204020204" pitchFamily="34" charset="-122"/>
                <a:ea typeface="Microsoft YaHei" panose="020B0503020204020204" pitchFamily="34" charset="-122"/>
              </a:rPr>
              <a:t>Web Url:</a:t>
            </a:r>
          </a:p>
          <a:p>
            <a:pPr fontAlgn="auto">
              <a:spcAft>
                <a:spcPts val="0"/>
              </a:spcAft>
            </a:pPr>
            <a:r>
              <a:rPr lang="en-US" sz="2000" dirty="0">
                <a:solidFill>
                  <a:schemeClr val="tx1"/>
                </a:solidFill>
                <a:latin typeface="Microsoft YaHei" panose="020B0503020204020204" pitchFamily="34" charset="-122"/>
                <a:ea typeface="Microsoft YaHei" panose="020B0503020204020204" pitchFamily="34" charset="-122"/>
              </a:rPr>
              <a:t>http://BS-NOT-201:8060/portal</a:t>
            </a:r>
            <a:endParaRPr lang="en-US"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0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en-US" sz="2400" u="sng" dirty="0" smtClean="0">
                <a:solidFill>
                  <a:schemeClr val="tx1"/>
                </a:solidFill>
                <a:latin typeface="Microsoft YaHei" panose="020B0503020204020204" pitchFamily="34" charset="-122"/>
                <a:ea typeface="Microsoft YaHei" panose="020B0503020204020204" pitchFamily="34" charset="-122"/>
              </a:rPr>
              <a:t>WMS Instance:</a:t>
            </a:r>
          </a:p>
          <a:p>
            <a:pPr fontAlgn="auto">
              <a:spcAft>
                <a:spcPts val="0"/>
              </a:spcAft>
            </a:pPr>
            <a:r>
              <a:rPr lang="en-US" sz="2000" dirty="0">
                <a:solidFill>
                  <a:schemeClr val="tx1"/>
                </a:solidFill>
                <a:latin typeface="Microsoft YaHei" panose="020B0503020204020204" pitchFamily="34" charset="-122"/>
                <a:ea typeface="Microsoft YaHei" panose="020B0503020204020204" pitchFamily="34" charset="-122"/>
              </a:rPr>
              <a:t>http://BS-NOT-201:4560/service</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64" y="1556792"/>
            <a:ext cx="4362425"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8090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收货</a:t>
            </a:r>
            <a:r>
              <a:rPr lang="zh-CN" altLang="en-US" sz="2400" dirty="0" smtClean="0">
                <a:solidFill>
                  <a:schemeClr val="tx1"/>
                </a:solidFill>
                <a:latin typeface="Microsoft YaHei" panose="020B0503020204020204" pitchFamily="34" charset="-122"/>
                <a:ea typeface="Microsoft YaHei" panose="020B0503020204020204" pitchFamily="34" charset="-122"/>
              </a:rPr>
              <a:t>阶段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50</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 y="2205038"/>
            <a:ext cx="8439150"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4655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收货 </a:t>
            </a: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a:solidFill>
                  <a:schemeClr val="tx1"/>
                </a:solidFill>
                <a:latin typeface="Microsoft YaHei" panose="020B0503020204020204" pitchFamily="34" charset="-122"/>
                <a:ea typeface="Microsoft YaHei" panose="020B0503020204020204" pitchFamily="34" charset="-122"/>
              </a:rPr>
              <a:t>标准流程</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51</a:t>
            </a:fld>
            <a:endParaRPr lang="en-US" dirty="0">
              <a:solidFill>
                <a:prstClr val="white"/>
              </a:solidFill>
            </a:endParaRPr>
          </a:p>
        </p:txBody>
      </p:sp>
      <p:sp>
        <p:nvSpPr>
          <p:cNvPr id="5" name="Content Placeholder 2"/>
          <p:cNvSpPr txBox="1">
            <a:spLocks/>
          </p:cNvSpPr>
          <p:nvPr/>
        </p:nvSpPr>
        <p:spPr>
          <a:xfrm>
            <a:off x="611559" y="1196752"/>
            <a:ext cx="8051177" cy="5085529"/>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827584" y="1338859"/>
            <a:ext cx="7211144" cy="4801314"/>
          </a:xfrm>
          <a:prstGeom prst="rect">
            <a:avLst/>
          </a:prstGeom>
        </p:spPr>
        <p:txBody>
          <a:bodyPr wrap="square">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查看入库的运单</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增</a:t>
            </a:r>
            <a:r>
              <a:rPr lang="zh-CN" altLang="en-US" dirty="0" smtClean="0">
                <a:latin typeface="Microsoft YaHei" panose="020B0503020204020204" pitchFamily="34" charset="-122"/>
                <a:ea typeface="Microsoft YaHei" panose="020B0503020204020204" pitchFamily="34" charset="-122"/>
              </a:rPr>
              <a:t>加预约到运输设备</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登</a:t>
            </a:r>
            <a:r>
              <a:rPr lang="zh-CN" altLang="en-US" dirty="0" smtClean="0">
                <a:latin typeface="Microsoft YaHei" panose="020B0503020204020204" pitchFamily="34" charset="-122"/>
                <a:ea typeface="Microsoft YaHei" panose="020B0503020204020204" pitchFamily="34" charset="-122"/>
              </a:rPr>
              <a:t>记绑定入库运单的运输设备</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移</a:t>
            </a:r>
            <a:r>
              <a:rPr lang="zh-CN" altLang="en-US" dirty="0" smtClean="0">
                <a:latin typeface="Microsoft YaHei" panose="020B0503020204020204" pitchFamily="34" charset="-122"/>
                <a:ea typeface="Microsoft YaHei" panose="020B0503020204020204" pitchFamily="34" charset="-122"/>
              </a:rPr>
              <a:t>动运输设备从场站到道口</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识</a:t>
            </a:r>
            <a:r>
              <a:rPr lang="zh-CN" altLang="en-US" dirty="0" smtClean="0">
                <a:latin typeface="Microsoft YaHei" panose="020B0503020204020204" pitchFamily="34" charset="-122"/>
                <a:ea typeface="Microsoft YaHei" panose="020B0503020204020204" pitchFamily="34" charset="-122"/>
              </a:rPr>
              <a:t>别商品</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存</a:t>
            </a:r>
            <a:r>
              <a:rPr lang="zh-CN" altLang="en-US" dirty="0" smtClean="0">
                <a:latin typeface="Microsoft YaHei" panose="020B0503020204020204" pitchFamily="34" charset="-122"/>
                <a:ea typeface="Microsoft YaHei" panose="020B0503020204020204" pitchFamily="34" charset="-122"/>
              </a:rPr>
              <a:t>储商品到临时存放库位</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查</a:t>
            </a:r>
            <a:r>
              <a:rPr lang="zh-CN" altLang="en-US" dirty="0" smtClean="0">
                <a:latin typeface="Microsoft YaHei" panose="020B0503020204020204" pitchFamily="34" charset="-122"/>
                <a:ea typeface="Microsoft YaHei" panose="020B0503020204020204" pitchFamily="34" charset="-122"/>
              </a:rPr>
              <a:t>看收到的库存</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查</a:t>
            </a:r>
            <a:r>
              <a:rPr lang="zh-CN" altLang="en-US" dirty="0" smtClean="0">
                <a:latin typeface="Microsoft YaHei" panose="020B0503020204020204" pitchFamily="34" charset="-122"/>
                <a:ea typeface="Microsoft YaHei" panose="020B0503020204020204" pitchFamily="34" charset="-122"/>
              </a:rPr>
              <a:t>看</a:t>
            </a:r>
            <a:r>
              <a:rPr lang="en-US" altLang="zh-CN" dirty="0" smtClean="0">
                <a:latin typeface="Microsoft YaHei" panose="020B0503020204020204" pitchFamily="34" charset="-122"/>
                <a:ea typeface="Microsoft YaHei" panose="020B0503020204020204" pitchFamily="34" charset="-122"/>
              </a:rPr>
              <a:t>OSD</a:t>
            </a:r>
            <a:r>
              <a:rPr lang="zh-CN" altLang="en-US" dirty="0" smtClean="0">
                <a:latin typeface="Microsoft YaHei" panose="020B0503020204020204" pitchFamily="34" charset="-122"/>
                <a:ea typeface="Microsoft YaHei" panose="020B0503020204020204" pitchFamily="34" charset="-122"/>
              </a:rPr>
              <a:t>报告（</a:t>
            </a:r>
            <a:r>
              <a:rPr lang="en-US" altLang="zh-CN" dirty="0" smtClean="0">
                <a:latin typeface="Microsoft YaHei" panose="020B0503020204020204" pitchFamily="34" charset="-122"/>
                <a:ea typeface="Microsoft YaHei" panose="020B0503020204020204" pitchFamily="34" charset="-122"/>
              </a:rPr>
              <a:t>Over</a:t>
            </a:r>
            <a:r>
              <a:rPr lang="zh-CN" altLang="en-US" dirty="0" smtClean="0">
                <a:latin typeface="Microsoft YaHei" panose="020B0503020204020204" pitchFamily="34" charset="-122"/>
                <a:ea typeface="Microsoft YaHei" panose="020B0503020204020204" pitchFamily="34" charset="-122"/>
              </a:rPr>
              <a:t>，</a:t>
            </a:r>
            <a:r>
              <a:rPr lang="en-US" altLang="zh-CN" dirty="0" smtClean="0">
                <a:latin typeface="Microsoft YaHei" panose="020B0503020204020204" pitchFamily="34" charset="-122"/>
                <a:ea typeface="Microsoft YaHei" panose="020B0503020204020204" pitchFamily="34" charset="-122"/>
              </a:rPr>
              <a:t>Short</a:t>
            </a:r>
            <a:r>
              <a:rPr lang="zh-CN" altLang="en-US" dirty="0" smtClean="0">
                <a:latin typeface="Microsoft YaHei" panose="020B0503020204020204" pitchFamily="34" charset="-122"/>
                <a:ea typeface="Microsoft YaHei" panose="020B0503020204020204" pitchFamily="34" charset="-122"/>
              </a:rPr>
              <a:t>，</a:t>
            </a:r>
            <a:r>
              <a:rPr lang="en-US" altLang="zh-CN" dirty="0" smtClean="0">
                <a:latin typeface="Microsoft YaHei" panose="020B0503020204020204" pitchFamily="34" charset="-122"/>
                <a:ea typeface="Microsoft YaHei" panose="020B0503020204020204" pitchFamily="34" charset="-122"/>
              </a:rPr>
              <a:t>Damaged</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关</a:t>
            </a:r>
            <a:r>
              <a:rPr lang="zh-CN" altLang="en-US" dirty="0" smtClean="0">
                <a:latin typeface="Microsoft YaHei" panose="020B0503020204020204" pitchFamily="34" charset="-122"/>
                <a:ea typeface="Microsoft YaHei" panose="020B0503020204020204" pitchFamily="34" charset="-122"/>
              </a:rPr>
              <a:t>闭和分拨运输设备</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0121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收货</a:t>
            </a:r>
            <a:r>
              <a:rPr lang="en-US" sz="2400" dirty="0" smtClean="0">
                <a:solidFill>
                  <a:schemeClr val="tx1"/>
                </a:solidFill>
                <a:latin typeface="Microsoft YaHei" panose="020B0503020204020204" pitchFamily="34" charset="-122"/>
                <a:ea typeface="Microsoft YaHei" panose="020B0503020204020204" pitchFamily="34" charset="-122"/>
              </a:rPr>
              <a:t> – </a:t>
            </a:r>
            <a:r>
              <a:rPr lang="zh-CN" altLang="en-US" sz="2400" dirty="0">
                <a:solidFill>
                  <a:schemeClr val="tx1"/>
                </a:solidFill>
                <a:latin typeface="Microsoft YaHei" panose="020B0503020204020204" pitchFamily="34" charset="-122"/>
                <a:ea typeface="Microsoft YaHei" panose="020B0503020204020204" pitchFamily="34" charset="-122"/>
              </a:rPr>
              <a:t>概念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028343"/>
            <a:ext cx="7211144" cy="2862322"/>
          </a:xfrm>
          <a:prstGeom prst="rect">
            <a:avLst/>
          </a:prstGeom>
        </p:spPr>
        <p:txBody>
          <a:bodyPr wrap="square">
            <a:spAutoFit/>
          </a:bodyPr>
          <a:lstStyle/>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入库运单</a:t>
            </a:r>
            <a:r>
              <a:rPr lang="en-US" b="1"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入库运单是一组已经计划的订单的集合，一方面可能是从其他地方转运过来或者是进行入库收货用。一个运输设备上可能有一个或者多个入库运单，当运输设备还未进入仓库，可以通过入库运单查看计划订单的情况。</a:t>
            </a:r>
            <a:endParaRPr lang="en-US" altLang="zh-CN" dirty="0" smtClean="0">
              <a:latin typeface="Microsoft YaHei" panose="020B0503020204020204" pitchFamily="34" charset="-122"/>
              <a:ea typeface="Microsoft YaHei" panose="020B0503020204020204" pitchFamily="34" charset="-122"/>
            </a:endParaRPr>
          </a:p>
          <a:p>
            <a:endParaRPr lang="en-US" b="1" dirty="0">
              <a:latin typeface="Microsoft YaHei" panose="020B0503020204020204" pitchFamily="34" charset="-122"/>
              <a:ea typeface="Microsoft YaHei" panose="020B0503020204020204" pitchFamily="34" charset="-122"/>
            </a:endParaRPr>
          </a:p>
          <a:p>
            <a:endParaRPr lang="en-US" b="1"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入库订单</a:t>
            </a:r>
            <a:r>
              <a:rPr lang="en-US" b="1" dirty="0" smtClean="0">
                <a:latin typeface="Microsoft YaHei" panose="020B0503020204020204" pitchFamily="34" charset="-122"/>
                <a:ea typeface="Microsoft YaHei" panose="020B0503020204020204" pitchFamily="34" charset="-122"/>
              </a:rPr>
              <a:t>: </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里的入库订单是来自供应商的订单信息。订单信息包含所需库存的种类和数量，不包含何时和如何到达仓库。</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654215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收货</a:t>
            </a:r>
            <a:r>
              <a:rPr lang="en-US" sz="2400" dirty="0" smtClean="0">
                <a:solidFill>
                  <a:schemeClr val="tx1"/>
                </a:solidFill>
                <a:latin typeface="Microsoft YaHei" panose="020B0503020204020204" pitchFamily="34" charset="-122"/>
                <a:ea typeface="Microsoft YaHei" panose="020B0503020204020204" pitchFamily="34" charset="-122"/>
              </a:rPr>
              <a:t> – </a:t>
            </a:r>
            <a:r>
              <a:rPr lang="zh-CN" altLang="en-US" sz="2400" dirty="0" smtClean="0">
                <a:solidFill>
                  <a:schemeClr val="tx1"/>
                </a:solidFill>
                <a:latin typeface="Microsoft YaHei" panose="020B0503020204020204" pitchFamily="34" charset="-122"/>
                <a:ea typeface="Microsoft YaHei" panose="020B0503020204020204" pitchFamily="34" charset="-122"/>
              </a:rPr>
              <a:t>概念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314634"/>
            <a:ext cx="7211144" cy="1754326"/>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运输设备</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运输设备的信息来自</a:t>
            </a:r>
            <a:r>
              <a:rPr lang="en-US" altLang="zh-CN" dirty="0" smtClean="0">
                <a:latin typeface="Microsoft YaHei" panose="020B0503020204020204" pitchFamily="34" charset="-122"/>
                <a:ea typeface="Microsoft YaHei" panose="020B0503020204020204" pitchFamily="34" charset="-122"/>
              </a:rPr>
              <a:t>TMS</a:t>
            </a:r>
            <a:r>
              <a:rPr lang="zh-CN" altLang="en-US" dirty="0" smtClean="0">
                <a:latin typeface="Microsoft YaHei" panose="020B0503020204020204" pitchFamily="34" charset="-122"/>
                <a:ea typeface="Microsoft YaHei" panose="020B0503020204020204" pitchFamily="34" charset="-122"/>
              </a:rPr>
              <a:t>或者其他与</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相交互的计划系统。也可以手动填写运输设备的信息，与预约或者入库运单相关联。</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供应商</a:t>
            </a:r>
            <a:r>
              <a:rPr lang="zh-CN" altLang="en-US" dirty="0" smtClean="0">
                <a:latin typeface="Microsoft YaHei" panose="020B0503020204020204" pitchFamily="34" charset="-122"/>
                <a:ea typeface="Microsoft YaHei" panose="020B0503020204020204" pitchFamily="34" charset="-122"/>
              </a:rPr>
              <a:t>：在</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里面，供应商代表工厂，制造厂商或者三方的供应商。</a:t>
            </a:r>
            <a:endParaRPr lang="en-US" altLang="zh-CN" dirty="0" smtClean="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系</a:t>
            </a:r>
            <a:r>
              <a:rPr lang="zh-CN" altLang="en-US" dirty="0" smtClean="0">
                <a:latin typeface="Microsoft YaHei" panose="020B0503020204020204" pitchFamily="34" charset="-122"/>
                <a:ea typeface="Microsoft YaHei" panose="020B0503020204020204" pitchFamily="34" charset="-122"/>
              </a:rPr>
              <a:t>统提供功能追踪供应商的信息。</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8431268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收货</a:t>
            </a:r>
            <a:r>
              <a:rPr lang="en-US" sz="2400" dirty="0" smtClean="0">
                <a:solidFill>
                  <a:schemeClr val="tx1"/>
                </a:solidFill>
                <a:latin typeface="Microsoft YaHei" panose="020B0503020204020204" pitchFamily="34" charset="-122"/>
                <a:ea typeface="Microsoft YaHei" panose="020B0503020204020204" pitchFamily="34" charset="-122"/>
              </a:rPr>
              <a:t> – </a:t>
            </a:r>
            <a:r>
              <a:rPr lang="zh-CN" altLang="en-US" sz="2400" dirty="0" smtClean="0">
                <a:solidFill>
                  <a:schemeClr val="tx1"/>
                </a:solidFill>
                <a:latin typeface="Microsoft YaHei" panose="020B0503020204020204" pitchFamily="34" charset="-122"/>
                <a:ea typeface="Microsoft YaHei" panose="020B0503020204020204" pitchFamily="34" charset="-122"/>
              </a:rPr>
              <a:t>概念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314634"/>
            <a:ext cx="7211144" cy="1754326"/>
          </a:xfrm>
          <a:prstGeom prst="rect">
            <a:avLst/>
          </a:prstGeom>
        </p:spPr>
        <p:txBody>
          <a:bodyPr wrap="square">
            <a:spAutoFit/>
          </a:bodyPr>
          <a:lstStyle/>
          <a:p>
            <a:r>
              <a:rPr lang="zh-CN" altLang="en-US" b="1" dirty="0" smtClean="0">
                <a:latin typeface="Microsoft YaHei" panose="020B0503020204020204" pitchFamily="34" charset="-122"/>
                <a:ea typeface="Microsoft YaHei" panose="020B0503020204020204" pitchFamily="34" charset="-122"/>
              </a:rPr>
              <a:t>运输设备</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运输设备的信息来自</a:t>
            </a:r>
            <a:r>
              <a:rPr lang="en-US" altLang="zh-CN" dirty="0" smtClean="0">
                <a:latin typeface="Microsoft YaHei" panose="020B0503020204020204" pitchFamily="34" charset="-122"/>
                <a:ea typeface="Microsoft YaHei" panose="020B0503020204020204" pitchFamily="34" charset="-122"/>
              </a:rPr>
              <a:t>TMS</a:t>
            </a:r>
            <a:r>
              <a:rPr lang="zh-CN" altLang="en-US" dirty="0" smtClean="0">
                <a:latin typeface="Microsoft YaHei" panose="020B0503020204020204" pitchFamily="34" charset="-122"/>
                <a:ea typeface="Microsoft YaHei" panose="020B0503020204020204" pitchFamily="34" charset="-122"/>
              </a:rPr>
              <a:t>或者其他与</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相交互的计划系统。也可以手动填写运输设备的信息，与预约或者入库运单相关联。</a:t>
            </a:r>
            <a:endParaRPr lang="en-US" altLang="zh-CN" dirty="0" smtClean="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endParaRPr lang="en-US" dirty="0">
              <a:latin typeface="Microsoft YaHei" panose="020B0503020204020204" pitchFamily="34" charset="-122"/>
              <a:ea typeface="Microsoft YaHei" panose="020B0503020204020204" pitchFamily="34" charset="-122"/>
            </a:endParaRPr>
          </a:p>
          <a:p>
            <a:r>
              <a:rPr lang="zh-CN" altLang="en-US" b="1" dirty="0" smtClean="0">
                <a:latin typeface="Microsoft YaHei" panose="020B0503020204020204" pitchFamily="34" charset="-122"/>
                <a:ea typeface="Microsoft YaHei" panose="020B0503020204020204" pitchFamily="34" charset="-122"/>
              </a:rPr>
              <a:t>供应商</a:t>
            </a:r>
            <a:r>
              <a:rPr lang="zh-CN" altLang="en-US" dirty="0" smtClean="0">
                <a:latin typeface="Microsoft YaHei" panose="020B0503020204020204" pitchFamily="34" charset="-122"/>
                <a:ea typeface="Microsoft YaHei" panose="020B0503020204020204" pitchFamily="34" charset="-122"/>
              </a:rPr>
              <a:t>：在</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里面，供应商代表工厂，制造厂商或者三方的供应商。</a:t>
            </a:r>
            <a:endParaRPr lang="en-US" altLang="zh-CN" dirty="0" smtClean="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系</a:t>
            </a:r>
            <a:r>
              <a:rPr lang="zh-CN" altLang="en-US" dirty="0" smtClean="0">
                <a:latin typeface="Microsoft YaHei" panose="020B0503020204020204" pitchFamily="34" charset="-122"/>
                <a:ea typeface="Microsoft YaHei" panose="020B0503020204020204" pitchFamily="34" charset="-122"/>
              </a:rPr>
              <a:t>统提供功能追踪供应商的信息。</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66762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存储规则 </a:t>
            </a: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上架</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55</a:t>
            </a:fld>
            <a:endParaRPr lang="en-US" dirty="0">
              <a:solidFill>
                <a:prstClr val="white"/>
              </a:solidFill>
            </a:endParaRPr>
          </a:p>
        </p:txBody>
      </p:sp>
      <p:sp>
        <p:nvSpPr>
          <p:cNvPr id="5" name="Content Placeholder 2"/>
          <p:cNvSpPr txBox="1">
            <a:spLocks/>
          </p:cNvSpPr>
          <p:nvPr/>
        </p:nvSpPr>
        <p:spPr>
          <a:xfrm>
            <a:off x="421105" y="5229199"/>
            <a:ext cx="8229600" cy="2199245"/>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72882"/>
            <a:ext cx="79724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385010" y="4509120"/>
            <a:ext cx="7931224" cy="923330"/>
          </a:xfrm>
          <a:prstGeom prst="rect">
            <a:avLst/>
          </a:prstGeom>
        </p:spPr>
        <p:txBody>
          <a:bodyPr wrap="square">
            <a:spAutoFit/>
          </a:bodyPr>
          <a:lstStyle/>
          <a:p>
            <a:r>
              <a:rPr lang="zh-CN" altLang="en-US" dirty="0" smtClean="0">
                <a:latin typeface="Microsoft YaHei" panose="020B0503020204020204" pitchFamily="34" charset="-122"/>
                <a:ea typeface="Microsoft YaHei" panose="020B0503020204020204" pitchFamily="34" charset="-122"/>
              </a:rPr>
              <a:t>存储规则的配置</a:t>
            </a: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存储商品到指定的分区</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商品是否混放的规则等</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818955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入库的差异和异常</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353542"/>
            <a:ext cx="7211144" cy="2031325"/>
          </a:xfrm>
          <a:prstGeom prst="rect">
            <a:avLst/>
          </a:prstGeom>
        </p:spPr>
        <p:txBody>
          <a:bodyPr wrap="square">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入库的差异是在关闭运输设备时发现期望的库存跟收到的库存不同。</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差异还包含多收，少收或者包含状态是坏的情况。</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差异</a:t>
            </a:r>
            <a:r>
              <a:rPr lang="zh-CN" altLang="en-US" dirty="0" smtClean="0">
                <a:latin typeface="Microsoft YaHei" panose="020B0503020204020204" pitchFamily="34" charset="-122"/>
                <a:ea typeface="Microsoft YaHei" panose="020B0503020204020204" pitchFamily="34" charset="-122"/>
              </a:rPr>
              <a:t>的信息可以通过反转或者删除的操作修正。</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可</a:t>
            </a:r>
            <a:r>
              <a:rPr lang="zh-CN" altLang="en-US" dirty="0" smtClean="0">
                <a:latin typeface="Microsoft YaHei" panose="020B0503020204020204" pitchFamily="34" charset="-122"/>
                <a:ea typeface="Microsoft YaHei" panose="020B0503020204020204" pitchFamily="34" charset="-122"/>
              </a:rPr>
              <a:t>以反转计划订单并且移动已接收的</a:t>
            </a:r>
            <a:r>
              <a:rPr lang="zh-CN" altLang="en-US" dirty="0">
                <a:latin typeface="Microsoft YaHei" panose="020B0503020204020204" pitchFamily="34" charset="-122"/>
                <a:ea typeface="Microsoft YaHei" panose="020B0503020204020204" pitchFamily="34" charset="-122"/>
              </a:rPr>
              <a:t>库</a:t>
            </a:r>
            <a:r>
              <a:rPr lang="zh-CN" altLang="en-US" dirty="0" smtClean="0">
                <a:latin typeface="Microsoft YaHei" panose="020B0503020204020204" pitchFamily="34" charset="-122"/>
                <a:ea typeface="Microsoft YaHei" panose="020B0503020204020204" pitchFamily="34" charset="-122"/>
              </a:rPr>
              <a:t>存到运输设备。</a:t>
            </a:r>
            <a:endParaRPr lang="en-US" dirty="0" smtClean="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445014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反转的限制</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57</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469683"/>
            <a:ext cx="7795834" cy="2031325"/>
          </a:xfrm>
          <a:prstGeom prst="rect">
            <a:avLst/>
          </a:prstGeom>
        </p:spPr>
        <p:txBody>
          <a:bodyPr wrap="square">
            <a:spAutoFit/>
          </a:bodyPr>
          <a:lstStyle/>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确保不依附与任何运输设备。</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确保库存已经在四面上的物理库位上</a:t>
            </a:r>
            <a:r>
              <a:rPr lang="zh-CN" altLang="en-US" dirty="0">
                <a:latin typeface="Microsoft YaHei" panose="020B0503020204020204" pitchFamily="34" charset="-122"/>
                <a:ea typeface="Microsoft YaHei" panose="020B0503020204020204" pitchFamily="34" charset="-122"/>
              </a:rPr>
              <a:t>。</a:t>
            </a:r>
            <a:endParaRPr lang="en-US"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确保库存还没被任何任务所预留。</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确保运输设备没有关闭</a:t>
            </a:r>
            <a:r>
              <a:rPr lang="zh-CN" altLang="en-US"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317774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2000" b="1"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收货异常</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58</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57200" y="1028343"/>
            <a:ext cx="7211144" cy="2308324"/>
          </a:xfrm>
          <a:prstGeom prst="rect">
            <a:avLst/>
          </a:prstGeom>
        </p:spPr>
        <p:txBody>
          <a:bodyPr wrap="square">
            <a:spAutoFit/>
          </a:bodyPr>
          <a:lstStyle/>
          <a:p>
            <a:endParaRPr lang="en-US" dirty="0"/>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不可拣货</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已</a:t>
            </a:r>
            <a:r>
              <a:rPr lang="zh-CN" altLang="en-US" dirty="0">
                <a:latin typeface="Microsoft YaHei" panose="020B0503020204020204" pitchFamily="34" charset="-122"/>
                <a:ea typeface="Microsoft YaHei" panose="020B0503020204020204" pitchFamily="34" charset="-122"/>
              </a:rPr>
              <a:t>取</a:t>
            </a:r>
            <a:r>
              <a:rPr lang="zh-CN" altLang="en-US" dirty="0" smtClean="0">
                <a:latin typeface="Microsoft YaHei" panose="020B0503020204020204" pitchFamily="34" charset="-122"/>
                <a:ea typeface="Microsoft YaHei" panose="020B0503020204020204" pitchFamily="34" charset="-122"/>
              </a:rPr>
              <a:t>消拣货</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未分配的地点</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已拣货计量单位差异</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71438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lgn="l" rtl="0">
              <a:spcBef>
                <a:spcPct val="0"/>
              </a:spcBef>
            </a:pPr>
            <a:r>
              <a:rPr lang="en-US"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收货异常 </a:t>
            </a:r>
            <a:r>
              <a:rPr lang="en-US" altLang="zh-CN" sz="2400" dirty="0" smtClean="0">
                <a:solidFill>
                  <a:schemeClr val="tx1"/>
                </a:solidFill>
                <a:latin typeface="Microsoft YaHei" panose="020B0503020204020204" pitchFamily="34" charset="-122"/>
                <a:ea typeface="Microsoft YaHei" panose="020B0503020204020204" pitchFamily="34" charset="-122"/>
              </a:rPr>
              <a:t>-</a:t>
            </a:r>
            <a:r>
              <a:rPr lang="zh-CN" altLang="en-US" sz="2400" dirty="0" smtClean="0">
                <a:solidFill>
                  <a:schemeClr val="tx1"/>
                </a:solidFill>
                <a:latin typeface="Microsoft YaHei" panose="020B0503020204020204" pitchFamily="34" charset="-122"/>
                <a:ea typeface="Microsoft YaHei" panose="020B0503020204020204" pitchFamily="34" charset="-122"/>
              </a:rPr>
              <a:t>未分配的地点</a:t>
            </a:r>
            <a:r>
              <a:rPr lang="en-US" altLang="zh-CN" b="1" dirty="0" smtClean="0"/>
              <a:t/>
            </a:r>
            <a:br>
              <a:rPr lang="en-US" altLang="zh-CN" b="1" dirty="0" smtClean="0"/>
            </a:br>
            <a:endParaRPr lang="en-US" sz="2400" dirty="0"/>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59</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539552" y="1291960"/>
            <a:ext cx="7211144" cy="2862322"/>
          </a:xfrm>
          <a:prstGeom prst="rect">
            <a:avLst/>
          </a:prstGeom>
        </p:spPr>
        <p:txBody>
          <a:bodyPr wrap="square">
            <a:spAutoFit/>
          </a:bodyPr>
          <a:lstStyle/>
          <a:p>
            <a:pPr marL="742950" lvl="1"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商品配置：商品需要配置存储标示。（</a:t>
            </a:r>
            <a:r>
              <a:rPr lang="en-US" altLang="zh-CN" dirty="0" smtClean="0">
                <a:latin typeface="Microsoft YaHei" panose="020B0503020204020204" pitchFamily="34" charset="-122"/>
                <a:ea typeface="Microsoft YaHei" panose="020B0503020204020204" pitchFamily="34" charset="-122"/>
              </a:rPr>
              <a:t>Receiving Flag</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包规配置：商品的包规要配置以适合仓库库位的大小。</a:t>
            </a: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库</a:t>
            </a:r>
            <a:r>
              <a:rPr lang="zh-CN" altLang="en-US" dirty="0" smtClean="0">
                <a:latin typeface="Microsoft YaHei" panose="020B0503020204020204" pitchFamily="34" charset="-122"/>
                <a:ea typeface="Microsoft YaHei" panose="020B0503020204020204" pitchFamily="34" charset="-122"/>
              </a:rPr>
              <a:t>位配置：库位需要配置允许商品存放。</a:t>
            </a: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altLang="zh-CN" dirty="0" smtClean="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endParaRPr lang="en-US" dirty="0">
              <a:latin typeface="Microsoft YaHei" panose="020B0503020204020204" pitchFamily="34" charset="-122"/>
              <a:ea typeface="Microsoft YaHei" panose="020B0503020204020204" pitchFamily="34" charset="-122"/>
            </a:endParaRPr>
          </a:p>
          <a:p>
            <a:pPr marL="742950" lvl="1"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存储路径配置</a:t>
            </a:r>
            <a:r>
              <a:rPr lang="en-US"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商</a:t>
            </a:r>
            <a:r>
              <a:rPr lang="zh-CN" altLang="en-US" dirty="0" smtClean="0">
                <a:latin typeface="Microsoft YaHei" panose="020B0503020204020204" pitchFamily="34" charset="-122"/>
                <a:ea typeface="Microsoft YaHei" panose="020B0503020204020204" pitchFamily="34" charset="-122"/>
              </a:rPr>
              <a:t>品及对应的分区</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库位需要配置。</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158688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solidFill>
                  <a:schemeClr val="tx1"/>
                </a:solidFill>
                <a:latin typeface="Microsoft YaHei" panose="020B0503020204020204" pitchFamily="34" charset="-122"/>
                <a:ea typeface="Microsoft YaHei" panose="020B0503020204020204" pitchFamily="34" charset="-122"/>
              </a:rPr>
              <a:t>WMS</a:t>
            </a:r>
            <a:r>
              <a:rPr lang="zh-CN" altLang="en-US" sz="2400" dirty="0" smtClean="0">
                <a:solidFill>
                  <a:schemeClr val="tx1"/>
                </a:solidFill>
                <a:latin typeface="Microsoft YaHei" panose="020B0503020204020204" pitchFamily="34" charset="-122"/>
                <a:ea typeface="Microsoft YaHei" panose="020B0503020204020204" pitchFamily="34" charset="-122"/>
              </a:rPr>
              <a:t>的导航 </a:t>
            </a:r>
            <a:r>
              <a:rPr lang="en-US" altLang="zh-CN" sz="2400" dirty="0" smtClean="0">
                <a:solidFill>
                  <a:schemeClr val="tx1"/>
                </a:solidFill>
                <a:latin typeface="Microsoft YaHei" panose="020B0503020204020204" pitchFamily="34" charset="-122"/>
                <a:ea typeface="Microsoft YaHei" panose="020B0503020204020204" pitchFamily="34" charset="-122"/>
              </a:rPr>
              <a:t>- 1</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138635"/>
            <a:ext cx="8820472" cy="508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56417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4" y="480219"/>
            <a:ext cx="1036984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特殊</a:t>
            </a:r>
            <a:r>
              <a:rPr lang="en-US" altLang="zh-CN" sz="2400" dirty="0">
                <a:solidFill>
                  <a:schemeClr val="tx1"/>
                </a:solidFill>
                <a:latin typeface="Microsoft YaHei" panose="020B0503020204020204" pitchFamily="34" charset="-122"/>
                <a:ea typeface="Microsoft YaHei" panose="020B0503020204020204" pitchFamily="34" charset="-122"/>
              </a:rPr>
              <a:t>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分拨异常</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60</a:t>
            </a:fld>
            <a:endParaRPr lang="en-US" dirty="0">
              <a:solidFill>
                <a:prstClr val="white"/>
              </a:solidFill>
            </a:endParaRPr>
          </a:p>
        </p:txBody>
      </p:sp>
      <p:sp>
        <p:nvSpPr>
          <p:cNvPr id="6" name="Title 1"/>
          <p:cNvSpPr txBox="1">
            <a:spLocks/>
          </p:cNvSpPr>
          <p:nvPr/>
        </p:nvSpPr>
        <p:spPr bwMode="auto">
          <a:xfrm>
            <a:off x="536896" y="836712"/>
            <a:ext cx="8283576" cy="371862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r>
              <a:rPr lang="zh-CN" altLang="en-US" sz="2000" dirty="0"/>
              <a:t/>
            </a:r>
            <a:br>
              <a:rPr lang="zh-CN" altLang="en-US" sz="2000" dirty="0"/>
            </a:br>
            <a:endParaRPr lang="zh-CN" altLang="en-US" sz="2000" dirty="0"/>
          </a:p>
          <a:p>
            <a:r>
              <a:rPr lang="zh-CN" altLang="en-US" sz="2000" dirty="0"/>
              <a:t> </a:t>
            </a:r>
          </a:p>
          <a:p>
            <a:pPr marL="342900" indent="-342900">
              <a:buFont typeface="Wingdings" panose="05000000000000000000" pitchFamily="2" charset="2"/>
              <a:buChar char="q"/>
            </a:pPr>
            <a:r>
              <a:rPr lang="zh-CN" altLang="en-US" sz="2000" dirty="0">
                <a:solidFill>
                  <a:schemeClr val="tx1"/>
                </a:solidFill>
                <a:latin typeface="Microsoft YaHei" panose="020B0503020204020204" pitchFamily="34" charset="-122"/>
                <a:ea typeface="Microsoft YaHei" panose="020B0503020204020204" pitchFamily="34" charset="-122"/>
              </a:rPr>
              <a:t>额外库存：库存分配完成后库存仍然存在</a:t>
            </a:r>
            <a:r>
              <a:rPr lang="zh-CN" altLang="en-US" sz="2000" dirty="0" smtClean="0">
                <a:solidFill>
                  <a:schemeClr val="tx1"/>
                </a:solidFill>
                <a:latin typeface="Microsoft YaHei" panose="020B0503020204020204" pitchFamily="34" charset="-122"/>
                <a:ea typeface="Microsoft YaHei" panose="020B0503020204020204" pitchFamily="34" charset="-122"/>
              </a:rPr>
              <a:t>。</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endParaRPr lang="zh-CN" altLang="en-US" sz="2000" dirty="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r>
              <a:rPr lang="zh-CN" altLang="en-US" sz="2000" dirty="0">
                <a:solidFill>
                  <a:schemeClr val="tx1"/>
                </a:solidFill>
                <a:latin typeface="Microsoft YaHei" panose="020B0503020204020204" pitchFamily="34" charset="-122"/>
                <a:ea typeface="Microsoft YaHei" panose="020B0503020204020204" pitchFamily="34" charset="-122"/>
              </a:rPr>
              <a:t>库存不足：剩余库存量与</a:t>
            </a:r>
            <a:r>
              <a:rPr lang="en-US" altLang="zh-CN" sz="2000" dirty="0">
                <a:solidFill>
                  <a:schemeClr val="tx1"/>
                </a:solidFill>
                <a:latin typeface="Microsoft YaHei" panose="020B0503020204020204" pitchFamily="34" charset="-122"/>
                <a:ea typeface="Microsoft YaHei" panose="020B0503020204020204" pitchFamily="34" charset="-122"/>
              </a:rPr>
              <a:t>WMS</a:t>
            </a:r>
            <a:r>
              <a:rPr lang="zh-CN" altLang="en-US" sz="2000" dirty="0">
                <a:solidFill>
                  <a:schemeClr val="tx1"/>
                </a:solidFill>
                <a:latin typeface="Microsoft YaHei" panose="020B0503020204020204" pitchFamily="34" charset="-122"/>
                <a:ea typeface="Microsoft YaHei" panose="020B0503020204020204" pitchFamily="34" charset="-122"/>
              </a:rPr>
              <a:t>预计剩余库存量不匹配</a:t>
            </a:r>
            <a:r>
              <a:rPr lang="zh-CN" altLang="en-US" sz="2000" dirty="0" smtClean="0">
                <a:solidFill>
                  <a:schemeClr val="tx1"/>
                </a:solidFill>
                <a:latin typeface="Microsoft YaHei" panose="020B0503020204020204" pitchFamily="34" charset="-122"/>
                <a:ea typeface="Microsoft YaHei" panose="020B0503020204020204" pitchFamily="34" charset="-122"/>
              </a:rPr>
              <a:t>。</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endParaRPr lang="zh-CN" altLang="en-US" sz="2000" dirty="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r>
              <a:rPr lang="zh-CN" altLang="en-US" sz="2000" dirty="0">
                <a:solidFill>
                  <a:schemeClr val="tx1"/>
                </a:solidFill>
                <a:latin typeface="Microsoft YaHei" panose="020B0503020204020204" pitchFamily="34" charset="-122"/>
                <a:ea typeface="Microsoft YaHei" panose="020B0503020204020204" pitchFamily="34" charset="-122"/>
              </a:rPr>
              <a:t>预计库存，没有剩余：</a:t>
            </a:r>
            <a:r>
              <a:rPr lang="en-US" altLang="zh-CN" sz="2000" dirty="0">
                <a:solidFill>
                  <a:schemeClr val="tx1"/>
                </a:solidFill>
                <a:latin typeface="Microsoft YaHei" panose="020B0503020204020204" pitchFamily="34" charset="-122"/>
                <a:ea typeface="Microsoft YaHei" panose="020B0503020204020204" pitchFamily="34" charset="-122"/>
              </a:rPr>
              <a:t>WMS</a:t>
            </a:r>
            <a:r>
              <a:rPr lang="zh-CN" altLang="en-US" sz="2000" dirty="0">
                <a:solidFill>
                  <a:schemeClr val="tx1"/>
                </a:solidFill>
                <a:latin typeface="Microsoft YaHei" panose="020B0503020204020204" pitchFamily="34" charset="-122"/>
                <a:ea typeface="Microsoft YaHei" panose="020B0503020204020204" pitchFamily="34" charset="-122"/>
              </a:rPr>
              <a:t>预</a:t>
            </a:r>
            <a:r>
              <a:rPr lang="zh-CN" altLang="en-US" sz="2000" dirty="0" smtClean="0">
                <a:solidFill>
                  <a:schemeClr val="tx1"/>
                </a:solidFill>
                <a:latin typeface="Microsoft YaHei" panose="020B0503020204020204" pitchFamily="34" charset="-122"/>
                <a:ea typeface="Microsoft YaHei" panose="020B0503020204020204" pitchFamily="34" charset="-122"/>
              </a:rPr>
              <a:t>计有额外库存，</a:t>
            </a:r>
            <a:r>
              <a:rPr lang="zh-CN" altLang="en-US" sz="2000" dirty="0">
                <a:solidFill>
                  <a:schemeClr val="tx1"/>
                </a:solidFill>
                <a:latin typeface="Microsoft YaHei" panose="020B0503020204020204" pitchFamily="34" charset="-122"/>
                <a:ea typeface="Microsoft YaHei" panose="020B0503020204020204" pitchFamily="34" charset="-122"/>
              </a:rPr>
              <a:t>没有剩余</a:t>
            </a:r>
            <a:r>
              <a:rPr lang="zh-CN" altLang="en-US" sz="2000" dirty="0" smtClean="0">
                <a:solidFill>
                  <a:schemeClr val="tx1"/>
                </a:solidFill>
                <a:latin typeface="Microsoft YaHei" panose="020B0503020204020204" pitchFamily="34" charset="-122"/>
                <a:ea typeface="Microsoft YaHei" panose="020B0503020204020204" pitchFamily="34" charset="-122"/>
              </a:rPr>
              <a:t>。</a:t>
            </a:r>
            <a:endParaRPr lang="en-US" altLang="zh-CN" sz="2000" dirty="0" smtClean="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endParaRPr lang="zh-CN" altLang="en-US" sz="2000" dirty="0">
              <a:solidFill>
                <a:schemeClr val="tx1"/>
              </a:solidFill>
              <a:latin typeface="Microsoft YaHei" panose="020B0503020204020204" pitchFamily="34" charset="-122"/>
              <a:ea typeface="Microsoft YaHei" panose="020B0503020204020204" pitchFamily="34" charset="-122"/>
            </a:endParaRPr>
          </a:p>
          <a:p>
            <a:pPr marL="342900" indent="-342900">
              <a:buFont typeface="Wingdings" panose="05000000000000000000" pitchFamily="2" charset="2"/>
              <a:buChar char="q"/>
            </a:pPr>
            <a:r>
              <a:rPr lang="zh-CN" altLang="en-US" sz="2000" dirty="0">
                <a:solidFill>
                  <a:schemeClr val="tx1"/>
                </a:solidFill>
                <a:latin typeface="Microsoft YaHei" panose="020B0503020204020204" pitchFamily="34" charset="-122"/>
                <a:ea typeface="Microsoft YaHei" panose="020B0503020204020204" pitchFamily="34" charset="-122"/>
              </a:rPr>
              <a:t>没有预期库存，库存剩余</a:t>
            </a:r>
            <a:r>
              <a:rPr lang="zh-CN" altLang="en-US" sz="2000" dirty="0" smtClean="0">
                <a:solidFill>
                  <a:schemeClr val="tx1"/>
                </a:solidFill>
                <a:latin typeface="Microsoft YaHei" panose="020B0503020204020204" pitchFamily="34" charset="-122"/>
                <a:ea typeface="Microsoft YaHei" panose="020B0503020204020204" pitchFamily="34" charset="-122"/>
              </a:rPr>
              <a:t>：该有的没有，不需要的却有了</a:t>
            </a:r>
            <a:r>
              <a:rPr lang="zh-CN" altLang="en-US" sz="2000" dirty="0" smtClean="0"/>
              <a:t>。</a:t>
            </a:r>
            <a:endParaRPr lang="zh-CN" altLang="en-US" sz="2000" dirty="0"/>
          </a:p>
        </p:txBody>
      </p:sp>
    </p:spTree>
    <p:extLst>
      <p:ext uri="{BB962C8B-B14F-4D97-AF65-F5344CB8AC3E}">
        <p14:creationId xmlns:p14="http://schemas.microsoft.com/office/powerpoint/2010/main" val="1584195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主题</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61</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3300904" cy="2246769"/>
          </a:xfrm>
          <a:prstGeom prst="rect">
            <a:avLst/>
          </a:prstGeom>
          <a:noFill/>
        </p:spPr>
        <p:txBody>
          <a:bodyPr wrap="none" rtlCol="0">
            <a:spAutoFit/>
          </a:bodyPr>
          <a:lstStyle/>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目录导航和仓库结构</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场站管理</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latin typeface="Microsoft YaHei" panose="020B0503020204020204" pitchFamily="34" charset="-122"/>
                <a:ea typeface="Microsoft YaHei" panose="020B0503020204020204" pitchFamily="34" charset="-122"/>
                <a:cs typeface="Century Gothic"/>
              </a:rPr>
              <a:t>收货管理</a:t>
            </a:r>
            <a:endParaRPr lang="en-US" altLang="zh-CN"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endParaRPr lang="en-US" sz="2000" dirty="0">
              <a:latin typeface="Microsoft YaHei" panose="020B0503020204020204" pitchFamily="34" charset="-122"/>
              <a:ea typeface="Microsoft YaHei" panose="020B0503020204020204" pitchFamily="34" charset="-122"/>
              <a:cs typeface="Century Gothic"/>
            </a:endParaRPr>
          </a:p>
          <a:p>
            <a:pPr marL="800100" lvl="1" indent="-342900">
              <a:buFont typeface="Wingdings" panose="05000000000000000000" pitchFamily="2" charset="2"/>
              <a:buChar char="v"/>
            </a:pPr>
            <a:r>
              <a:rPr lang="zh-CN" alt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rPr>
              <a:t>退货管理</a:t>
            </a:r>
            <a:endParaRPr lang="en-US" sz="2000" dirty="0">
              <a:solidFill>
                <a:schemeClr val="accent2">
                  <a:lumMod val="75000"/>
                </a:schemeClr>
              </a:solidFill>
              <a:latin typeface="Microsoft YaHei" panose="020B0503020204020204" pitchFamily="34" charset="-122"/>
              <a:ea typeface="Microsoft YaHei" panose="020B0503020204020204" pitchFamily="34" charset="-122"/>
              <a:cs typeface="Century Gothic"/>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21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退货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概念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62</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9" y="1556792"/>
            <a:ext cx="7416824" cy="1477328"/>
          </a:xfrm>
          <a:prstGeom prst="rect">
            <a:avLst/>
          </a:prstGeom>
          <a:noFill/>
        </p:spPr>
        <p:txBody>
          <a:bodyPr wrap="square" rtlCol="0">
            <a:spAutoFit/>
          </a:bodyPr>
          <a:lstStyle/>
          <a:p>
            <a:r>
              <a:rPr lang="zh-CN" altLang="en-US" dirty="0" smtClean="0">
                <a:latin typeface="Microsoft YaHei" panose="020B0503020204020204" pitchFamily="34" charset="-122"/>
                <a:ea typeface="Microsoft YaHei" panose="020B0503020204020204" pitchFamily="34" charset="-122"/>
              </a:rPr>
              <a:t>退货过程能够让操作员接收退还的商品到仓库，并且引导商品到合适的存储库位或者处理库位。</a:t>
            </a:r>
            <a:endParaRPr lang="en-US" altLang="zh-CN" dirty="0" smtClean="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针</a:t>
            </a:r>
            <a:r>
              <a:rPr lang="zh-CN" altLang="en-US" dirty="0" smtClean="0">
                <a:latin typeface="Microsoft YaHei" panose="020B0503020204020204" pitchFamily="34" charset="-122"/>
                <a:ea typeface="Microsoft YaHei" panose="020B0503020204020204" pitchFamily="34" charset="-122"/>
              </a:rPr>
              <a:t>对所有退货的商品，不管是期待的还是不期待的，退货订单都是需要的。退货订单上记录从客户那里来的需要退到仓库的商品。</a:t>
            </a:r>
            <a:endParaRPr lang="en-US" dirty="0">
              <a:latin typeface="Microsoft YaHei" panose="020B0503020204020204" pitchFamily="34" charset="-122"/>
              <a:ea typeface="Microsoft YaHei" panose="020B0503020204020204" pitchFamily="34" charset="-122"/>
            </a:endParaRPr>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67146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a:solidFill>
                  <a:schemeClr val="tx1"/>
                </a:solidFill>
                <a:latin typeface="Microsoft YaHei" panose="020B0503020204020204" pitchFamily="34" charset="-122"/>
                <a:ea typeface="Microsoft YaHei" panose="020B0503020204020204" pitchFamily="34" charset="-122"/>
              </a:rPr>
              <a:t>退货</a:t>
            </a:r>
            <a:r>
              <a:rPr lang="en-US" sz="2400" dirty="0" smtClean="0">
                <a:solidFill>
                  <a:schemeClr val="tx1"/>
                </a:solidFill>
                <a:latin typeface="Microsoft YaHei" panose="020B0503020204020204" pitchFamily="34" charset="-122"/>
                <a:ea typeface="Microsoft YaHei" panose="020B0503020204020204" pitchFamily="34" charset="-122"/>
              </a:rPr>
              <a:t> – </a:t>
            </a:r>
            <a:r>
              <a:rPr lang="zh-CN" altLang="en-US" sz="2400" dirty="0" smtClean="0">
                <a:solidFill>
                  <a:schemeClr val="tx1"/>
                </a:solidFill>
                <a:latin typeface="Microsoft YaHei" panose="020B0503020204020204" pitchFamily="34" charset="-122"/>
                <a:ea typeface="Microsoft YaHei" panose="020B0503020204020204" pitchFamily="34" charset="-122"/>
              </a:rPr>
              <a:t>学习目标</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63</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556792"/>
            <a:ext cx="7704856" cy="1477328"/>
          </a:xfrm>
          <a:prstGeom prst="rect">
            <a:avLst/>
          </a:prstGeom>
          <a:noFill/>
        </p:spPr>
        <p:txBody>
          <a:bodyPr wrap="square" rtlCol="0">
            <a:spAutoFit/>
          </a:bodyPr>
          <a:lstStyle/>
          <a:p>
            <a:pPr marL="285750" indent="-285750">
              <a:buFont typeface="Wingdings" panose="05000000000000000000" pitchFamily="2" charset="2"/>
              <a:buChar char="q"/>
            </a:pPr>
            <a:r>
              <a:rPr lang="zh-CN" altLang="en-US" dirty="0" smtClean="0"/>
              <a:t>如何处理期望退货</a:t>
            </a:r>
            <a:endParaRPr lang="en-US" altLang="zh-CN" dirty="0" smtClean="0"/>
          </a:p>
          <a:p>
            <a:pPr marL="285750" indent="-285750">
              <a:buFont typeface="Wingdings" panose="05000000000000000000" pitchFamily="2" charset="2"/>
              <a:buChar char="q"/>
            </a:pPr>
            <a:endParaRPr lang="en-US" dirty="0" smtClean="0"/>
          </a:p>
          <a:p>
            <a:pPr marL="285750" indent="-285750">
              <a:buFont typeface="Wingdings" panose="05000000000000000000" pitchFamily="2" charset="2"/>
              <a:buChar char="q"/>
            </a:pPr>
            <a:r>
              <a:rPr lang="zh-CN" altLang="en-US" dirty="0"/>
              <a:t>如</a:t>
            </a:r>
            <a:r>
              <a:rPr lang="zh-CN" altLang="en-US" dirty="0" smtClean="0"/>
              <a:t>何处理不期望的退货</a:t>
            </a:r>
            <a:endParaRPr lang="en-US" altLang="zh-CN" dirty="0" smtClean="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zh-CN" altLang="en-US" dirty="0" smtClean="0"/>
              <a:t>如</a:t>
            </a:r>
            <a:r>
              <a:rPr lang="zh-CN" altLang="en-US" dirty="0"/>
              <a:t>何处理与原发货单关联的退货</a:t>
            </a:r>
            <a:endParaRPr lang="en-US" dirty="0"/>
          </a:p>
        </p:txBody>
      </p:sp>
      <p:pic>
        <p:nvPicPr>
          <p:cNvPr id="7" name="Picture 4" descr="iStock_000000579915Small"/>
          <p:cNvPicPr>
            <a:picLocks noChangeAspect="1" noChangeArrowheads="1"/>
          </p:cNvPicPr>
          <p:nvPr/>
        </p:nvPicPr>
        <p:blipFill>
          <a:blip r:embed="rId3">
            <a:clrChange>
              <a:clrFrom>
                <a:srgbClr val="FEFFFD"/>
              </a:clrFrom>
              <a:clrTo>
                <a:srgbClr val="FEFFFD">
                  <a:alpha val="0"/>
                </a:srgbClr>
              </a:clrTo>
            </a:clrChange>
            <a:extLst>
              <a:ext uri="{28A0092B-C50C-407E-A947-70E740481C1C}">
                <a14:useLocalDpi xmlns:a14="http://schemas.microsoft.com/office/drawing/2010/main" val="0"/>
              </a:ext>
            </a:extLst>
          </a:blip>
          <a:srcRect t="23265" b="12115"/>
          <a:stretch>
            <a:fillRect/>
          </a:stretch>
        </p:blipFill>
        <p:spPr bwMode="auto">
          <a:xfrm>
            <a:off x="4595434" y="4708280"/>
            <a:ext cx="36576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637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2400" dirty="0" smtClean="0">
                <a:solidFill>
                  <a:schemeClr val="tx1"/>
                </a:solidFill>
                <a:latin typeface="Microsoft YaHei" panose="020B0503020204020204" pitchFamily="34" charset="-122"/>
                <a:ea typeface="Microsoft YaHei" panose="020B0503020204020204" pitchFamily="34" charset="-122"/>
              </a:rPr>
              <a:t> 退</a:t>
            </a:r>
            <a:r>
              <a:rPr lang="zh-CN" altLang="en-US" sz="2400" dirty="0">
                <a:solidFill>
                  <a:schemeClr val="tx1"/>
                </a:solidFill>
                <a:latin typeface="Microsoft YaHei" panose="020B0503020204020204" pitchFamily="34" charset="-122"/>
                <a:ea typeface="Microsoft YaHei" panose="020B0503020204020204" pitchFamily="34" charset="-122"/>
              </a:rPr>
              <a:t>货</a:t>
            </a:r>
            <a:r>
              <a:rPr lang="en-US" sz="2400" dirty="0" smtClean="0">
                <a:solidFill>
                  <a:schemeClr val="tx1"/>
                </a:solidFill>
                <a:latin typeface="Microsoft YaHei" panose="020B0503020204020204" pitchFamily="34" charset="-122"/>
                <a:ea typeface="Microsoft YaHei" panose="020B0503020204020204" pitchFamily="34" charset="-122"/>
              </a:rPr>
              <a:t> – </a:t>
            </a:r>
            <a:r>
              <a:rPr lang="zh-CN" altLang="en-US" sz="2400" dirty="0" smtClean="0">
                <a:solidFill>
                  <a:schemeClr val="tx1"/>
                </a:solidFill>
                <a:latin typeface="Microsoft YaHei" panose="020B0503020204020204" pitchFamily="34" charset="-122"/>
                <a:ea typeface="Microsoft YaHei" panose="020B0503020204020204" pitchFamily="34" charset="-122"/>
              </a:rPr>
              <a:t>概念</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64</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4" name="TextBox 3"/>
          <p:cNvSpPr txBox="1"/>
          <p:nvPr/>
        </p:nvSpPr>
        <p:spPr>
          <a:xfrm>
            <a:off x="683568" y="1316160"/>
            <a:ext cx="7704856" cy="3970318"/>
          </a:xfrm>
          <a:prstGeom prst="rect">
            <a:avLst/>
          </a:prstGeom>
          <a:noFill/>
        </p:spPr>
        <p:txBody>
          <a:bodyPr wrap="square" rtlCol="0">
            <a:spAutoFit/>
          </a:bodyPr>
          <a:lstStyle/>
          <a:p>
            <a:r>
              <a:rPr lang="zh-CN" altLang="en-US" b="1" dirty="0" smtClean="0">
                <a:latin typeface="Microsoft YaHei" panose="020B0503020204020204" pitchFamily="34" charset="-122"/>
                <a:ea typeface="Microsoft YaHei" panose="020B0503020204020204" pitchFamily="34" charset="-122"/>
              </a:rPr>
              <a:t>退货处理：</a:t>
            </a:r>
            <a:endParaRPr lang="en-US" altLang="zh-CN" b="1" dirty="0" smtClean="0">
              <a:latin typeface="Microsoft YaHei" panose="020B0503020204020204" pitchFamily="34" charset="-122"/>
              <a:ea typeface="Microsoft YaHei" panose="020B0503020204020204" pitchFamily="34" charset="-122"/>
            </a:endParaRPr>
          </a:p>
          <a:p>
            <a:endParaRPr lang="en-US" altLang="zh-CN" b="1" dirty="0" smtClean="0">
              <a:latin typeface="Microsoft YaHei" panose="020B0503020204020204" pitchFamily="34" charset="-122"/>
              <a:ea typeface="Microsoft YaHei" panose="020B0503020204020204" pitchFamily="34" charset="-122"/>
            </a:endParaRPr>
          </a:p>
          <a:p>
            <a:r>
              <a:rPr lang="zh-CN" altLang="en-US" dirty="0" smtClean="0">
                <a:latin typeface="Microsoft YaHei" panose="020B0503020204020204" pitchFamily="34" charset="-122"/>
                <a:ea typeface="Microsoft YaHei" panose="020B0503020204020204" pitchFamily="34" charset="-122"/>
              </a:rPr>
              <a:t>用于处理来自退货托盘上的退货单。在退货处理过程中，操作者需要识别客户，库存，库存的处理需求（召回还是换货）。当退货流程完成，操作者被指引讲完成的商品放到托盘，进而转移到下一个目的地。</a:t>
            </a:r>
            <a:endParaRPr lang="en-US" dirty="0" smtClean="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退</a:t>
            </a:r>
            <a:r>
              <a:rPr lang="zh-CN" altLang="en-US" b="1" dirty="0" smtClean="0">
                <a:latin typeface="Microsoft YaHei" panose="020B0503020204020204" pitchFamily="34" charset="-122"/>
                <a:ea typeface="Microsoft YaHei" panose="020B0503020204020204" pitchFamily="34" charset="-122"/>
              </a:rPr>
              <a:t>货订单：</a:t>
            </a:r>
            <a:endParaRPr lang="en-US" altLang="zh-CN" b="1"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zh-CN" altLang="en-US" dirty="0" smtClean="0">
                <a:latin typeface="Microsoft YaHei" panose="020B0503020204020204" pitchFamily="34" charset="-122"/>
                <a:ea typeface="Microsoft YaHei" panose="020B0503020204020204" pitchFamily="34" charset="-122"/>
              </a:rPr>
              <a:t>用于查看退货商品的状态和其他关联的信息。</a:t>
            </a:r>
            <a:endParaRPr lang="en-US" dirty="0">
              <a:latin typeface="Microsoft YaHei" panose="020B0503020204020204" pitchFamily="34" charset="-122"/>
              <a:ea typeface="Microsoft YaHei" panose="020B0503020204020204" pitchFamily="34" charset="-122"/>
            </a:endParaRPr>
          </a:p>
          <a:p>
            <a:endParaRPr lang="en-US" dirty="0" smtClean="0">
              <a:latin typeface="Microsoft YaHei" panose="020B0503020204020204" pitchFamily="34" charset="-122"/>
              <a:ea typeface="Microsoft YaHei" panose="020B0503020204020204" pitchFamily="34" charset="-122"/>
            </a:endParaRPr>
          </a:p>
          <a:p>
            <a:r>
              <a:rPr lang="zh-CN" altLang="en-US" b="1" dirty="0">
                <a:latin typeface="Microsoft YaHei" panose="020B0503020204020204" pitchFamily="34" charset="-122"/>
                <a:ea typeface="Microsoft YaHei" panose="020B0503020204020204" pitchFamily="34" charset="-122"/>
              </a:rPr>
              <a:t>退</a:t>
            </a:r>
            <a:r>
              <a:rPr lang="zh-CN" altLang="en-US" b="1" dirty="0" smtClean="0">
                <a:latin typeface="Microsoft YaHei" panose="020B0503020204020204" pitchFamily="34" charset="-122"/>
                <a:ea typeface="Microsoft YaHei" panose="020B0503020204020204" pitchFamily="34" charset="-122"/>
              </a:rPr>
              <a:t>货到达托盘：</a:t>
            </a:r>
            <a:endParaRPr lang="en-US" altLang="zh-CN" b="1" dirty="0" smtClean="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用</a:t>
            </a:r>
            <a:r>
              <a:rPr lang="zh-CN" altLang="en-US" dirty="0" smtClean="0">
                <a:latin typeface="Microsoft YaHei" panose="020B0503020204020204" pitchFamily="34" charset="-122"/>
                <a:ea typeface="Microsoft YaHei" panose="020B0503020204020204" pitchFamily="34" charset="-122"/>
              </a:rPr>
              <a:t>于查看托盘上包含的退货库存，确定商品的到达日期，库位，数量信息，进一步完成退货。</a:t>
            </a:r>
            <a:endParaRPr lang="en-US" dirty="0" smtClean="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91931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1E271111-F451-4F40-BCBE-9613D3148906}" type="slidenum">
              <a:rPr lang="en-US" smtClean="0">
                <a:solidFill>
                  <a:prstClr val="white"/>
                </a:solidFill>
              </a:rPr>
              <a:pPr/>
              <a:t>65</a:t>
            </a:fld>
            <a:endParaRPr lang="en-US" dirty="0">
              <a:solidFill>
                <a:prstClr val="white"/>
              </a:solidFill>
            </a:endParaRPr>
          </a:p>
        </p:txBody>
      </p:sp>
      <p:pic>
        <p:nvPicPr>
          <p:cNvPr id="4" name="Picture 4" descr="question_mark.jpg"/>
          <p:cNvPicPr>
            <a:picLocks noChangeAspect="1"/>
          </p:cNvPicPr>
          <p:nvPr/>
        </p:nvPicPr>
        <p:blipFill>
          <a:blip r:embed="rId2" cstate="print"/>
          <a:srcRect/>
          <a:stretch>
            <a:fillRect/>
          </a:stretch>
        </p:blipFill>
        <p:spPr bwMode="auto">
          <a:xfrm>
            <a:off x="1763688" y="1628800"/>
            <a:ext cx="4690852" cy="3336776"/>
          </a:xfrm>
          <a:prstGeom prst="rect">
            <a:avLst/>
          </a:prstGeom>
          <a:noFill/>
          <a:ln w="9525">
            <a:noFill/>
            <a:miter lim="800000"/>
            <a:headEnd/>
            <a:tailEnd/>
          </a:ln>
        </p:spPr>
      </p:pic>
      <p:sp>
        <p:nvSpPr>
          <p:cNvPr id="5" name="TextBox 8"/>
          <p:cNvSpPr txBox="1"/>
          <p:nvPr/>
        </p:nvSpPr>
        <p:spPr>
          <a:xfrm>
            <a:off x="268782" y="519063"/>
            <a:ext cx="918841" cy="461665"/>
          </a:xfrm>
          <a:prstGeom prst="rect">
            <a:avLst/>
          </a:prstGeom>
          <a:noFill/>
        </p:spPr>
        <p:txBody>
          <a:bodyPr wrap="none" rtlCol="0">
            <a:spAutoFit/>
          </a:bodyPr>
          <a:lstStyle>
            <a:defPPr>
              <a:defRPr lang="tr-TR"/>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altLang="zh-CN" sz="2400" dirty="0">
                <a:latin typeface="Century Gothic"/>
                <a:ea typeface="+mj-ea"/>
                <a:cs typeface="Century Gothic"/>
              </a:rPr>
              <a:t>Q&amp;A</a:t>
            </a:r>
            <a:endParaRPr lang="en-US" sz="2400" dirty="0">
              <a:latin typeface="Century Gothic"/>
              <a:ea typeface="+mj-ea"/>
              <a:cs typeface="Century Gothic"/>
            </a:endParaRPr>
          </a:p>
        </p:txBody>
      </p:sp>
    </p:spTree>
    <p:extLst>
      <p:ext uri="{BB962C8B-B14F-4D97-AF65-F5344CB8AC3E}">
        <p14:creationId xmlns:p14="http://schemas.microsoft.com/office/powerpoint/2010/main" val="673923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solidFill>
                  <a:schemeClr val="tx1"/>
                </a:solidFill>
                <a:latin typeface="Microsoft YaHei" panose="020B0503020204020204" pitchFamily="34" charset="-122"/>
                <a:ea typeface="Microsoft YaHei" panose="020B0503020204020204" pitchFamily="34" charset="-122"/>
              </a:rPr>
              <a:t> WMS</a:t>
            </a:r>
            <a:r>
              <a:rPr lang="zh-CN" altLang="en-US" sz="2400" dirty="0" smtClean="0">
                <a:solidFill>
                  <a:schemeClr val="tx1"/>
                </a:solidFill>
                <a:latin typeface="Microsoft YaHei" panose="020B0503020204020204" pitchFamily="34" charset="-122"/>
                <a:ea typeface="Microsoft YaHei" panose="020B0503020204020204" pitchFamily="34" charset="-122"/>
              </a:rPr>
              <a:t>的导航 </a:t>
            </a:r>
            <a:r>
              <a:rPr lang="en-US" altLang="zh-CN" sz="2400" dirty="0" smtClean="0">
                <a:solidFill>
                  <a:schemeClr val="tx1"/>
                </a:solidFill>
                <a:latin typeface="Microsoft YaHei" panose="020B0503020204020204" pitchFamily="34" charset="-122"/>
                <a:ea typeface="Microsoft YaHei" panose="020B0503020204020204" pitchFamily="34" charset="-122"/>
              </a:rPr>
              <a:t>- 2</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7</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6" name="Title 1"/>
          <p:cNvSpPr txBox="1">
            <a:spLocks/>
          </p:cNvSpPr>
          <p:nvPr/>
        </p:nvSpPr>
        <p:spPr bwMode="auto">
          <a:xfrm>
            <a:off x="611560" y="1484784"/>
            <a:ext cx="7560840" cy="3600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zh-CN" altLang="en-US" sz="2400" b="1" dirty="0" smtClean="0">
                <a:solidFill>
                  <a:schemeClr val="tx1"/>
                </a:solidFill>
                <a:latin typeface="Microsoft YaHei" panose="020B0503020204020204" pitchFamily="34" charset="-122"/>
                <a:ea typeface="Microsoft YaHei" panose="020B0503020204020204" pitchFamily="34" charset="-122"/>
              </a:rPr>
              <a:t>用户：</a:t>
            </a:r>
            <a:endParaRPr lang="en-US" altLang="zh-CN" sz="2400" b="1" dirty="0" smtClean="0">
              <a:solidFill>
                <a:schemeClr val="tx1"/>
              </a:solidFill>
              <a:latin typeface="Microsoft YaHei" panose="020B0503020204020204" pitchFamily="34" charset="-122"/>
              <a:ea typeface="Microsoft YaHei" panose="020B0503020204020204" pitchFamily="34" charset="-122"/>
            </a:endParaRPr>
          </a:p>
          <a:p>
            <a:pPr marL="342900" indent="-342900" fontAlgn="auto">
              <a:spcAft>
                <a:spcPts val="0"/>
              </a:spcAft>
              <a:buFont typeface="Courier New" panose="02070309020205020404" pitchFamily="49" charset="0"/>
              <a:buChar char="o"/>
            </a:pPr>
            <a:r>
              <a:rPr lang="zh-CN" altLang="en-US" sz="2000" dirty="0" smtClean="0">
                <a:solidFill>
                  <a:schemeClr val="tx1"/>
                </a:solidFill>
                <a:latin typeface="Microsoft YaHei" panose="020B0503020204020204" pitchFamily="34" charset="-122"/>
                <a:ea typeface="Microsoft YaHei" panose="020B0503020204020204" pitchFamily="34" charset="-122"/>
              </a:rPr>
              <a:t>修改密码</a:t>
            </a:r>
            <a:endParaRPr lang="en-US" altLang="zh-CN" sz="2000" dirty="0">
              <a:solidFill>
                <a:schemeClr val="tx1"/>
              </a:solidFill>
              <a:latin typeface="Microsoft YaHei" panose="020B0503020204020204" pitchFamily="34" charset="-122"/>
              <a:ea typeface="Microsoft YaHei" panose="020B0503020204020204" pitchFamily="34" charset="-122"/>
            </a:endParaRPr>
          </a:p>
          <a:p>
            <a:pPr marL="342900" indent="-342900" fontAlgn="auto">
              <a:spcAft>
                <a:spcPts val="0"/>
              </a:spcAft>
              <a:buFont typeface="Courier New" panose="02070309020205020404" pitchFamily="49" charset="0"/>
              <a:buChar char="o"/>
            </a:pPr>
            <a:r>
              <a:rPr lang="zh-CN" altLang="en-US" sz="2000" dirty="0" smtClean="0">
                <a:solidFill>
                  <a:schemeClr val="tx1"/>
                </a:solidFill>
                <a:latin typeface="Microsoft YaHei" panose="020B0503020204020204" pitchFamily="34" charset="-122"/>
                <a:ea typeface="Microsoft YaHei" panose="020B0503020204020204" pitchFamily="34" charset="-122"/>
              </a:rPr>
              <a:t>注销用户</a:t>
            </a:r>
            <a:endParaRPr lang="en-US" sz="20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4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400" b="1" dirty="0" smtClean="0">
                <a:solidFill>
                  <a:schemeClr val="tx1"/>
                </a:solidFill>
                <a:latin typeface="Microsoft YaHei" panose="020B0503020204020204" pitchFamily="34" charset="-122"/>
                <a:ea typeface="Microsoft YaHei" panose="020B0503020204020204" pitchFamily="34" charset="-122"/>
              </a:rPr>
              <a:t>仓库：</a:t>
            </a:r>
            <a:endParaRPr lang="en-US" altLang="zh-CN" sz="2400" b="1" dirty="0" smtClean="0">
              <a:solidFill>
                <a:schemeClr val="tx1"/>
              </a:solidFill>
              <a:latin typeface="Microsoft YaHei" panose="020B0503020204020204" pitchFamily="34" charset="-122"/>
              <a:ea typeface="Microsoft YaHei" panose="020B0503020204020204" pitchFamily="34" charset="-122"/>
            </a:endParaRPr>
          </a:p>
          <a:p>
            <a:pPr marL="342900" indent="-342900" fontAlgn="auto">
              <a:spcAft>
                <a:spcPts val="0"/>
              </a:spcAft>
              <a:buFont typeface="Courier New" panose="02070309020205020404" pitchFamily="49" charset="0"/>
              <a:buChar char="o"/>
            </a:pPr>
            <a:r>
              <a:rPr lang="zh-CN" altLang="en-US" sz="2400" dirty="0" smtClean="0">
                <a:solidFill>
                  <a:schemeClr val="tx1"/>
                </a:solidFill>
                <a:latin typeface="Microsoft YaHei" panose="020B0503020204020204" pitchFamily="34" charset="-122"/>
                <a:ea typeface="Microsoft YaHei" panose="020B0503020204020204" pitchFamily="34" charset="-122"/>
              </a:rPr>
              <a:t>选择一个或者多个仓库</a:t>
            </a:r>
            <a:endParaRPr lang="en-US" sz="2400" dirty="0">
              <a:solidFill>
                <a:schemeClr val="tx1"/>
              </a:solidFill>
              <a:latin typeface="Microsoft YaHei" panose="020B0503020204020204" pitchFamily="34" charset="-122"/>
              <a:ea typeface="Microsoft YaHei" panose="020B0503020204020204" pitchFamily="34" charset="-122"/>
            </a:endParaRPr>
          </a:p>
          <a:p>
            <a:pPr fontAlgn="auto">
              <a:spcAft>
                <a:spcPts val="0"/>
              </a:spcAft>
            </a:pPr>
            <a:endParaRPr lang="en-US" sz="2400" dirty="0" smtClean="0">
              <a:solidFill>
                <a:schemeClr val="tx1"/>
              </a:solidFill>
              <a:latin typeface="Microsoft YaHei" panose="020B0503020204020204" pitchFamily="34" charset="-122"/>
              <a:ea typeface="Microsoft YaHei" panose="020B0503020204020204" pitchFamily="34" charset="-122"/>
            </a:endParaRPr>
          </a:p>
          <a:p>
            <a:pPr fontAlgn="auto">
              <a:spcAft>
                <a:spcPts val="0"/>
              </a:spcAft>
            </a:pPr>
            <a:r>
              <a:rPr lang="zh-CN" altLang="en-US" sz="2400" b="1" dirty="0">
                <a:solidFill>
                  <a:schemeClr val="tx1"/>
                </a:solidFill>
                <a:latin typeface="Microsoft YaHei" panose="020B0503020204020204" pitchFamily="34" charset="-122"/>
                <a:ea typeface="Microsoft YaHei" panose="020B0503020204020204" pitchFamily="34" charset="-122"/>
              </a:rPr>
              <a:t>工作</a:t>
            </a:r>
            <a:r>
              <a:rPr lang="zh-CN" altLang="en-US" sz="2400" b="1" dirty="0" smtClean="0">
                <a:solidFill>
                  <a:schemeClr val="tx1"/>
                </a:solidFill>
                <a:latin typeface="Microsoft YaHei" panose="020B0503020204020204" pitchFamily="34" charset="-122"/>
                <a:ea typeface="Microsoft YaHei" panose="020B0503020204020204" pitchFamily="34" charset="-122"/>
              </a:rPr>
              <a:t>站：</a:t>
            </a:r>
            <a:endParaRPr lang="en-US" altLang="zh-CN" sz="2400" b="1" dirty="0" smtClean="0">
              <a:solidFill>
                <a:schemeClr val="tx1"/>
              </a:solidFill>
              <a:latin typeface="Microsoft YaHei" panose="020B0503020204020204" pitchFamily="34" charset="-122"/>
              <a:ea typeface="Microsoft YaHei" panose="020B0503020204020204" pitchFamily="34" charset="-122"/>
            </a:endParaRPr>
          </a:p>
          <a:p>
            <a:pPr marL="342900" indent="-342900" fontAlgn="auto">
              <a:spcAft>
                <a:spcPts val="0"/>
              </a:spcAft>
              <a:buFont typeface="Courier New" panose="02070309020205020404" pitchFamily="49" charset="0"/>
              <a:buChar char="o"/>
            </a:pPr>
            <a:r>
              <a:rPr lang="zh-CN" altLang="en-US" sz="2400" dirty="0">
                <a:solidFill>
                  <a:schemeClr val="tx1"/>
                </a:solidFill>
                <a:latin typeface="Microsoft YaHei" panose="020B0503020204020204" pitchFamily="34" charset="-122"/>
                <a:ea typeface="Microsoft YaHei" panose="020B0503020204020204" pitchFamily="34" charset="-122"/>
              </a:rPr>
              <a:t>显</a:t>
            </a:r>
            <a:r>
              <a:rPr lang="zh-CN" altLang="en-US" sz="2400" dirty="0" smtClean="0">
                <a:solidFill>
                  <a:schemeClr val="tx1"/>
                </a:solidFill>
                <a:latin typeface="Microsoft YaHei" panose="020B0503020204020204" pitchFamily="34" charset="-122"/>
                <a:ea typeface="Microsoft YaHei" panose="020B0503020204020204" pitchFamily="34" charset="-122"/>
              </a:rPr>
              <a:t>示选择的工作站或者如果不选择显示‘工作站</a:t>
            </a:r>
            <a:r>
              <a:rPr lang="zh-CN" altLang="en-US" sz="2400" dirty="0" smtClean="0"/>
              <a:t>’</a:t>
            </a:r>
            <a:endParaRPr lang="en-US" sz="2400" dirty="0"/>
          </a:p>
        </p:txBody>
      </p:sp>
    </p:spTree>
    <p:extLst>
      <p:ext uri="{BB962C8B-B14F-4D97-AF65-F5344CB8AC3E}">
        <p14:creationId xmlns:p14="http://schemas.microsoft.com/office/powerpoint/2010/main" val="2001812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latin typeface="Microsoft YaHei" panose="020B0503020204020204" pitchFamily="34" charset="-122"/>
                <a:ea typeface="Microsoft YaHei" panose="020B0503020204020204" pitchFamily="34" charset="-122"/>
              </a:rPr>
              <a:t> </a:t>
            </a:r>
            <a:r>
              <a:rPr lang="en-US" altLang="zh-CN" sz="2400" dirty="0" smtClean="0">
                <a:solidFill>
                  <a:schemeClr val="tx1"/>
                </a:solidFill>
                <a:latin typeface="Microsoft YaHei" panose="020B0503020204020204" pitchFamily="34" charset="-122"/>
                <a:ea typeface="Microsoft YaHei" panose="020B0503020204020204" pitchFamily="34" charset="-122"/>
              </a:rPr>
              <a:t>WMS</a:t>
            </a:r>
            <a:r>
              <a:rPr lang="zh-CN" altLang="en-US" sz="2400" dirty="0" smtClean="0">
                <a:solidFill>
                  <a:schemeClr val="tx1"/>
                </a:solidFill>
                <a:latin typeface="Microsoft YaHei" panose="020B0503020204020204" pitchFamily="34" charset="-122"/>
                <a:ea typeface="Microsoft YaHei" panose="020B0503020204020204" pitchFamily="34" charset="-122"/>
              </a:rPr>
              <a:t>的控件</a:t>
            </a:r>
            <a:endParaRPr lang="en-US" sz="2400" dirty="0">
              <a:solidFill>
                <a:schemeClr val="tx1"/>
              </a:solidFill>
              <a:latin typeface="Microsoft YaHei" panose="020B0503020204020204" pitchFamily="34" charset="-122"/>
              <a:ea typeface="Microsoft YaHei" panose="020B0503020204020204" pitchFamily="34" charset="-122"/>
            </a:endParaRPr>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8</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174263"/>
            <a:ext cx="3152775"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333" y="3691367"/>
            <a:ext cx="3343275" cy="2600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2800350"/>
            <a:ext cx="3457575" cy="104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itle 1"/>
          <p:cNvSpPr txBox="1">
            <a:spLocks/>
          </p:cNvSpPr>
          <p:nvPr/>
        </p:nvSpPr>
        <p:spPr bwMode="auto">
          <a:xfrm>
            <a:off x="4099671" y="5229200"/>
            <a:ext cx="2056505"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zh-CN" altLang="en-US" sz="1800" dirty="0">
                <a:solidFill>
                  <a:schemeClr val="tx1"/>
                </a:solidFill>
                <a:latin typeface="Microsoft YaHei" panose="020B0503020204020204" pitchFamily="34" charset="-122"/>
                <a:ea typeface="Microsoft YaHei" panose="020B0503020204020204" pitchFamily="34" charset="-122"/>
              </a:rPr>
              <a:t>下拉列表</a:t>
            </a:r>
            <a:endParaRPr lang="en-US" sz="1800" dirty="0">
              <a:solidFill>
                <a:schemeClr val="tx1"/>
              </a:solidFill>
              <a:latin typeface="Microsoft YaHei" panose="020B0503020204020204" pitchFamily="34" charset="-122"/>
              <a:ea typeface="Microsoft YaHei" panose="020B0503020204020204" pitchFamily="34" charset="-122"/>
            </a:endParaRPr>
          </a:p>
        </p:txBody>
      </p:sp>
      <p:sp>
        <p:nvSpPr>
          <p:cNvPr id="14" name="Title 1"/>
          <p:cNvSpPr txBox="1">
            <a:spLocks/>
          </p:cNvSpPr>
          <p:nvPr/>
        </p:nvSpPr>
        <p:spPr bwMode="auto">
          <a:xfrm>
            <a:off x="4075608" y="1556792"/>
            <a:ext cx="2056505"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zh-CN" altLang="en-US" sz="1800" dirty="0" smtClean="0">
                <a:solidFill>
                  <a:schemeClr val="tx1"/>
                </a:solidFill>
                <a:latin typeface="Microsoft YaHei" panose="020B0503020204020204" pitchFamily="34" charset="-122"/>
                <a:ea typeface="Microsoft YaHei" panose="020B0503020204020204" pitchFamily="34" charset="-122"/>
              </a:rPr>
              <a:t>子目录导航</a:t>
            </a:r>
            <a:endParaRPr lang="en-US" sz="1800" dirty="0">
              <a:solidFill>
                <a:schemeClr val="tx1"/>
              </a:solidFill>
              <a:latin typeface="Microsoft YaHei" panose="020B0503020204020204" pitchFamily="34" charset="-122"/>
              <a:ea typeface="Microsoft YaHei" panose="020B0503020204020204" pitchFamily="34" charset="-122"/>
            </a:endParaRPr>
          </a:p>
        </p:txBody>
      </p:sp>
      <p:sp>
        <p:nvSpPr>
          <p:cNvPr id="15" name="Title 1"/>
          <p:cNvSpPr txBox="1">
            <a:spLocks/>
          </p:cNvSpPr>
          <p:nvPr/>
        </p:nvSpPr>
        <p:spPr bwMode="auto">
          <a:xfrm>
            <a:off x="6660827" y="3848100"/>
            <a:ext cx="2056505"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1" latinLnBrk="0" hangingPunct="1">
              <a:spcBef>
                <a:spcPct val="0"/>
              </a:spcBef>
              <a:buNone/>
              <a:defRPr kumimoji="0" sz="3200" kern="1200">
                <a:solidFill>
                  <a:schemeClr val="bg2">
                    <a:lumMod val="50000"/>
                  </a:schemeClr>
                </a:solidFill>
                <a:latin typeface="Century Gothic"/>
                <a:ea typeface="+mj-ea"/>
                <a:cs typeface="Century Gothic"/>
              </a:defRPr>
            </a:lvl1pPr>
          </a:lstStyle>
          <a:p>
            <a:pPr fontAlgn="auto">
              <a:spcAft>
                <a:spcPts val="0"/>
              </a:spcAft>
            </a:pPr>
            <a:r>
              <a:rPr lang="en-US" altLang="zh-CN" sz="1800" dirty="0" smtClean="0">
                <a:solidFill>
                  <a:schemeClr val="tx1"/>
                </a:solidFill>
                <a:latin typeface="Microsoft YaHei" panose="020B0503020204020204" pitchFamily="34" charset="-122"/>
                <a:ea typeface="Microsoft YaHei" panose="020B0503020204020204" pitchFamily="34" charset="-122"/>
              </a:rPr>
              <a:t>Win</a:t>
            </a:r>
            <a:r>
              <a:rPr lang="zh-CN" altLang="en-US" sz="1800" dirty="0" smtClean="0">
                <a:solidFill>
                  <a:schemeClr val="tx1"/>
                </a:solidFill>
                <a:latin typeface="Microsoft YaHei" panose="020B0503020204020204" pitchFamily="34" charset="-122"/>
                <a:ea typeface="Microsoft YaHei" panose="020B0503020204020204" pitchFamily="34" charset="-122"/>
              </a:rPr>
              <a:t>系统自带选项</a:t>
            </a:r>
            <a:endParaRPr lang="en-US" sz="1800"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628311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7" name="Title 1"/>
          <p:cNvSpPr>
            <a:spLocks noGrp="1"/>
          </p:cNvSpPr>
          <p:nvPr>
            <p:ph type="title" idx="4294967295"/>
          </p:nvPr>
        </p:nvSpPr>
        <p:spPr bwMode="auto">
          <a:xfrm>
            <a:off x="250825" y="480219"/>
            <a:ext cx="6872288" cy="644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sz="2400" dirty="0" smtClean="0"/>
              <a:t> </a:t>
            </a:r>
            <a:r>
              <a:rPr lang="zh-CN" altLang="en-US" sz="2400" dirty="0" smtClean="0">
                <a:solidFill>
                  <a:schemeClr val="tx1"/>
                </a:solidFill>
                <a:latin typeface="Microsoft YaHei" panose="020B0503020204020204" pitchFamily="34" charset="-122"/>
                <a:ea typeface="Microsoft YaHei" panose="020B0503020204020204" pitchFamily="34" charset="-122"/>
              </a:rPr>
              <a:t>目录介绍 </a:t>
            </a:r>
            <a:r>
              <a:rPr lang="en-US" altLang="zh-CN" sz="2400" dirty="0" smtClean="0">
                <a:solidFill>
                  <a:schemeClr val="tx1"/>
                </a:solidFill>
                <a:latin typeface="Microsoft YaHei" panose="020B0503020204020204" pitchFamily="34" charset="-122"/>
                <a:ea typeface="Microsoft YaHei" panose="020B0503020204020204" pitchFamily="34" charset="-122"/>
              </a:rPr>
              <a:t>– </a:t>
            </a:r>
            <a:r>
              <a:rPr lang="zh-CN" altLang="en-US" sz="2400" dirty="0" smtClean="0">
                <a:solidFill>
                  <a:schemeClr val="tx1"/>
                </a:solidFill>
                <a:latin typeface="Microsoft YaHei" panose="020B0503020204020204" pitchFamily="34" charset="-122"/>
                <a:ea typeface="Microsoft YaHei" panose="020B0503020204020204" pitchFamily="34" charset="-122"/>
              </a:rPr>
              <a:t>配置</a:t>
            </a:r>
            <a:r>
              <a:rPr lang="en-US" sz="2400" dirty="0" smtClean="0"/>
              <a:t/>
            </a:r>
            <a:br>
              <a:rPr lang="en-US" sz="2400" dirty="0" smtClean="0"/>
            </a:br>
            <a:endParaRPr lang="en-US" sz="2400" dirty="0"/>
          </a:p>
        </p:txBody>
      </p:sp>
      <p:sp>
        <p:nvSpPr>
          <p:cNvPr id="2" name="Slide Number Placeholder 1"/>
          <p:cNvSpPr>
            <a:spLocks noGrp="1"/>
          </p:cNvSpPr>
          <p:nvPr>
            <p:ph type="sldNum" sz="quarter" idx="12"/>
          </p:nvPr>
        </p:nvSpPr>
        <p:spPr/>
        <p:txBody>
          <a:bodyPr/>
          <a:lstStyle/>
          <a:p>
            <a:fld id="{1E271111-F451-4F40-BCBE-9613D3148906}" type="slidenum">
              <a:rPr lang="en-US" smtClean="0">
                <a:solidFill>
                  <a:prstClr val="white"/>
                </a:solidFill>
              </a:rPr>
              <a:pPr/>
              <a:t>9</a:t>
            </a:fld>
            <a:endParaRPr lang="en-US" dirty="0">
              <a:solidFill>
                <a:prstClr val="white"/>
              </a:solidFill>
            </a:endParaRPr>
          </a:p>
        </p:txBody>
      </p:sp>
      <p:sp>
        <p:nvSpPr>
          <p:cNvPr id="5" name="Content Placeholder 2"/>
          <p:cNvSpPr txBox="1">
            <a:spLocks/>
          </p:cNvSpPr>
          <p:nvPr/>
        </p:nvSpPr>
        <p:spPr>
          <a:xfrm>
            <a:off x="457200" y="1371600"/>
            <a:ext cx="8229600" cy="4953000"/>
          </a:xfrm>
          <a:prstGeom prst="rect">
            <a:avLst/>
          </a:prstGeom>
        </p:spPr>
        <p:txBody>
          <a:bodyPr>
            <a:normAutofit/>
          </a:bodyPr>
          <a:lstStyle/>
          <a:p>
            <a:pPr lvl="0" fontAlgn="auto">
              <a:lnSpc>
                <a:spcPct val="170000"/>
              </a:lnSpc>
              <a:spcBef>
                <a:spcPts val="600"/>
              </a:spcBef>
              <a:spcAft>
                <a:spcPts val="0"/>
              </a:spcAft>
              <a:buClr>
                <a:schemeClr val="accent1"/>
              </a:buClr>
              <a:buSzPct val="100000"/>
              <a:defRPr/>
            </a:pPr>
            <a:endParaRPr lang="en-US" sz="1100" dirty="0" smtClean="0">
              <a:solidFill>
                <a:schemeClr val="tx1">
                  <a:lumMod val="65000"/>
                  <a:lumOff val="35000"/>
                </a:schemeClr>
              </a:solidFill>
              <a:latin typeface="Century Gothic"/>
              <a:cs typeface="Century Gothic"/>
            </a:endParaRPr>
          </a:p>
        </p:txBody>
      </p:sp>
      <p:sp>
        <p:nvSpPr>
          <p:cNvPr id="3" name="Rectangle 2"/>
          <p:cNvSpPr/>
          <p:nvPr/>
        </p:nvSpPr>
        <p:spPr>
          <a:xfrm>
            <a:off x="755576" y="1371600"/>
            <a:ext cx="7931224" cy="4801314"/>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rPr>
              <a:t>用户可以登录到配置菜</a:t>
            </a:r>
            <a:r>
              <a:rPr lang="zh-CN" altLang="en-US" dirty="0" smtClean="0">
                <a:latin typeface="Microsoft YaHei" panose="020B0503020204020204" pitchFamily="34" charset="-122"/>
                <a:ea typeface="Microsoft YaHei" panose="020B0503020204020204" pitchFamily="34" charset="-122"/>
              </a:rPr>
              <a:t>单通</a:t>
            </a:r>
            <a:r>
              <a:rPr lang="zh-CN" altLang="en-US" dirty="0">
                <a:latin typeface="Microsoft YaHei" panose="020B0503020204020204" pitchFamily="34" charset="-122"/>
                <a:ea typeface="Microsoft YaHei" panose="020B0503020204020204" pitchFamily="34" charset="-122"/>
              </a:rPr>
              <a:t>过与仓库</a:t>
            </a:r>
            <a:r>
              <a:rPr lang="zh-CN" altLang="en-US" dirty="0" smtClean="0">
                <a:latin typeface="Microsoft YaHei" panose="020B0503020204020204" pitchFamily="34" charset="-122"/>
                <a:ea typeface="Microsoft YaHei" panose="020B0503020204020204" pitchFamily="34" charset="-122"/>
              </a:rPr>
              <a:t>团队协</a:t>
            </a:r>
            <a:r>
              <a:rPr lang="zh-CN" altLang="en-US" dirty="0">
                <a:latin typeface="Microsoft YaHei" panose="020B0503020204020204" pitchFamily="34" charset="-122"/>
                <a:ea typeface="Microsoft YaHei" panose="020B0503020204020204" pitchFamily="34" charset="-122"/>
              </a:rPr>
              <a:t>作配置</a:t>
            </a:r>
            <a:r>
              <a:rPr lang="en-US" altLang="zh-CN" dirty="0" smtClean="0">
                <a:latin typeface="Microsoft YaHei" panose="020B0503020204020204" pitchFamily="34" charset="-122"/>
                <a:ea typeface="Microsoft YaHei" panose="020B0503020204020204" pitchFamily="34" charset="-122"/>
              </a:rPr>
              <a:t>WMS</a:t>
            </a:r>
            <a:r>
              <a:rPr lang="zh-CN" altLang="en-US" dirty="0" smtClean="0">
                <a:latin typeface="Microsoft YaHei" panose="020B0503020204020204" pitchFamily="34" charset="-122"/>
                <a:ea typeface="Microsoft YaHei" panose="020B0503020204020204" pitchFamily="34" charset="-122"/>
              </a:rPr>
              <a:t>来管</a:t>
            </a:r>
            <a:r>
              <a:rPr lang="zh-CN" altLang="en-US" dirty="0">
                <a:latin typeface="Microsoft YaHei" panose="020B0503020204020204" pitchFamily="34" charset="-122"/>
                <a:ea typeface="Microsoft YaHei" panose="020B0503020204020204" pitchFamily="34" charset="-122"/>
              </a:rPr>
              <a:t>理仓库，运输，接收，库存控制</a:t>
            </a:r>
            <a:r>
              <a:rPr lang="zh-CN" altLang="en-US" dirty="0" smtClean="0">
                <a:latin typeface="Microsoft YaHei" panose="020B0503020204020204" pitchFamily="34" charset="-122"/>
                <a:ea typeface="Microsoft YaHei" panose="020B0503020204020204" pitchFamily="34" charset="-122"/>
              </a:rPr>
              <a:t>和其</a:t>
            </a:r>
            <a:r>
              <a:rPr lang="zh-CN" altLang="en-US" dirty="0">
                <a:latin typeface="Microsoft YaHei" panose="020B0503020204020204" pitchFamily="34" charset="-122"/>
                <a:ea typeface="Microsoft YaHei" panose="020B0503020204020204" pitchFamily="34" charset="-122"/>
              </a:rPr>
              <a:t>他操作</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r>
            <a:br>
              <a:rPr lang="zh-CN" altLang="en-US" dirty="0">
                <a:latin typeface="Microsoft YaHei" panose="020B0503020204020204" pitchFamily="34" charset="-122"/>
                <a:ea typeface="Microsoft YaHei" panose="020B0503020204020204" pitchFamily="34" charset="-122"/>
              </a:rPr>
            </a:br>
            <a:r>
              <a:rPr lang="zh-CN" altLang="en-US" dirty="0" smtClean="0">
                <a:latin typeface="Microsoft YaHei" panose="020B0503020204020204" pitchFamily="34" charset="-122"/>
                <a:ea typeface="Microsoft YaHei" panose="020B0503020204020204" pitchFamily="34" charset="-122"/>
              </a:rPr>
              <a:t>主要功能：</a:t>
            </a:r>
            <a:endParaRPr lang="en-US" altLang="zh-CN" dirty="0" smtClean="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a:latin typeface="Microsoft YaHei" panose="020B0503020204020204" pitchFamily="34" charset="-122"/>
                <a:ea typeface="Microsoft YaHei" panose="020B0503020204020204" pitchFamily="34" charset="-122"/>
              </a:rPr>
              <a:t>管理所有与配置相关的活动</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协</a:t>
            </a:r>
            <a:r>
              <a:rPr lang="zh-CN" altLang="en-US" dirty="0">
                <a:latin typeface="Microsoft YaHei" panose="020B0503020204020204" pitchFamily="34" charset="-122"/>
                <a:ea typeface="Microsoft YaHei" panose="020B0503020204020204" pitchFamily="34" charset="-122"/>
              </a:rPr>
              <a:t>调仓库团队</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r>
              <a:rPr lang="zh-CN" altLang="en-US" dirty="0" smtClean="0">
                <a:latin typeface="Microsoft YaHei" panose="020B0503020204020204" pitchFamily="34" charset="-122"/>
                <a:ea typeface="Microsoft YaHei" panose="020B0503020204020204" pitchFamily="34" charset="-122"/>
              </a:rPr>
              <a:t>配</a:t>
            </a:r>
            <a:r>
              <a:rPr lang="zh-CN" altLang="en-US" dirty="0">
                <a:latin typeface="Microsoft YaHei" panose="020B0503020204020204" pitchFamily="34" charset="-122"/>
                <a:ea typeface="Microsoft YaHei" panose="020B0503020204020204" pitchFamily="34" charset="-122"/>
              </a:rPr>
              <a:t>置仓库来满足业务需求</a:t>
            </a:r>
            <a:r>
              <a:rPr lang="zh-CN" altLang="en-US" dirty="0" smtClean="0">
                <a:latin typeface="Microsoft YaHei" panose="020B0503020204020204" pitchFamily="34" charset="-122"/>
                <a:ea typeface="Microsoft YaHei" panose="020B0503020204020204" pitchFamily="34" charset="-122"/>
              </a:rPr>
              <a:t>。</a:t>
            </a:r>
            <a:endParaRPr lang="en-US" altLang="zh-CN" dirty="0" smtClean="0">
              <a:latin typeface="Microsoft YaHei" panose="020B0503020204020204" pitchFamily="34" charset="-122"/>
              <a:ea typeface="Microsoft YaHei" panose="020B0503020204020204" pitchFamily="34" charset="-122"/>
            </a:endParaRPr>
          </a:p>
          <a:p>
            <a:pPr marL="285750" indent="-285750">
              <a:buFont typeface="Wingdings" panose="05000000000000000000" pitchFamily="2" charset="2"/>
              <a:buChar char="q"/>
            </a:pPr>
            <a:endParaRPr lang="zh-CN" altLang="en-US" dirty="0">
              <a:latin typeface="Microsoft YaHei" panose="020B0503020204020204" pitchFamily="34" charset="-122"/>
              <a:ea typeface="Microsoft YaHei" panose="020B0503020204020204" pitchFamily="34" charset="-122"/>
            </a:endParaRPr>
          </a:p>
          <a:p>
            <a:endParaRPr lang="zh-CN" altLang="en-US" dirty="0">
              <a:latin typeface="Microsoft YaHei" panose="020B0503020204020204" pitchFamily="34" charset="-122"/>
              <a:ea typeface="Microsoft YaHei" panose="020B0503020204020204" pitchFamily="34" charset="-122"/>
            </a:endParaRPr>
          </a:p>
          <a:p>
            <a:endParaRPr lang="en-US" altLang="zh-CN" dirty="0" smtClean="0">
              <a:latin typeface="Microsoft YaHei" panose="020B0503020204020204" pitchFamily="34" charset="-122"/>
              <a:ea typeface="Microsoft YaHei" panose="020B0503020204020204" pitchFamily="34" charset="-122"/>
            </a:endParaRPr>
          </a:p>
          <a:p>
            <a:endParaRPr lang="en-US" dirty="0"/>
          </a:p>
          <a:p>
            <a:endParaRPr lang="en-US" dirty="0"/>
          </a:p>
        </p:txBody>
      </p:sp>
    </p:spTree>
    <p:extLst>
      <p:ext uri="{BB962C8B-B14F-4D97-AF65-F5344CB8AC3E}">
        <p14:creationId xmlns:p14="http://schemas.microsoft.com/office/powerpoint/2010/main" val="2013590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83"/>
</p:tagLst>
</file>

<file path=ppt/theme/_rels/theme10.xml.rels><?xml version="1.0" encoding="UTF-8" standalone="yes"?>
<Relationships xmlns="http://schemas.openxmlformats.org/package/2006/relationships"><Relationship Id="rId1" Type="http://schemas.openxmlformats.org/officeDocument/2006/relationships/image" Target="../media/image4.jpeg"/></Relationships>
</file>

<file path=ppt/theme/_rels/theme11.xml.rels><?xml version="1.0" encoding="UTF-8" standalone="yes"?>
<Relationships xmlns="http://schemas.openxmlformats.org/package/2006/relationships"><Relationship Id="rId1" Type="http://schemas.openxmlformats.org/officeDocument/2006/relationships/image" Target="../media/image4.jpeg"/></Relationships>
</file>

<file path=ppt/theme/_rels/theme12.xml.rels><?xml version="1.0" encoding="UTF-8" standalone="yes"?>
<Relationships xmlns="http://schemas.openxmlformats.org/package/2006/relationships"><Relationship Id="rId1" Type="http://schemas.openxmlformats.org/officeDocument/2006/relationships/image" Target="../media/image4.jpeg"/></Relationships>
</file>

<file path=ppt/theme/_rels/theme13.xml.rels><?xml version="1.0" encoding="UTF-8" standalone="yes"?>
<Relationships xmlns="http://schemas.openxmlformats.org/package/2006/relationships"><Relationship Id="rId1" Type="http://schemas.openxmlformats.org/officeDocument/2006/relationships/image" Target="../media/image4.jpeg"/></Relationships>
</file>

<file path=ppt/theme/_rels/theme14.xml.rels><?xml version="1.0" encoding="UTF-8" standalone="yes"?>
<Relationships xmlns="http://schemas.openxmlformats.org/package/2006/relationships"><Relationship Id="rId1" Type="http://schemas.openxmlformats.org/officeDocument/2006/relationships/image" Target="../media/image4.jpeg"/></Relationships>
</file>

<file path=ppt/theme/_rels/theme15.xml.rels><?xml version="1.0" encoding="UTF-8" standalone="yes"?>
<Relationships xmlns="http://schemas.openxmlformats.org/package/2006/relationships"><Relationship Id="rId1" Type="http://schemas.openxmlformats.org/officeDocument/2006/relationships/image" Target="../media/image4.jpeg"/></Relationships>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7.xml.rels><?xml version="1.0" encoding="UTF-8" standalone="yes"?>
<Relationships xmlns="http://schemas.openxmlformats.org/package/2006/relationships"><Relationship Id="rId1" Type="http://schemas.openxmlformats.org/officeDocument/2006/relationships/image" Target="../media/image4.jpeg"/></Relationships>
</file>

<file path=ppt/theme/_rels/theme9.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Table of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2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3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2.xml><?xml version="1.0" encoding="utf-8"?>
<a:theme xmlns:a="http://schemas.openxmlformats.org/drawingml/2006/main" name="1_Conte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2_Conte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4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5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6.xml><?xml version="1.0" encoding="utf-8"?>
<a:theme xmlns:a="http://schemas.openxmlformats.org/drawingml/2006/main" name="JDA Software Group 2013 Corporate PowerPoint Template - REGULAR SCREEN">
  <a:themeElements>
    <a:clrScheme name="JDACorporate2012">
      <a:dk1>
        <a:srgbClr val="000000"/>
      </a:dk1>
      <a:lt1>
        <a:srgbClr val="FFFFFF"/>
      </a:lt1>
      <a:dk2>
        <a:srgbClr val="000000"/>
      </a:dk2>
      <a:lt2>
        <a:srgbClr val="919195"/>
      </a:lt2>
      <a:accent1>
        <a:srgbClr val="009DDC"/>
      </a:accent1>
      <a:accent2>
        <a:srgbClr val="1E5DA7"/>
      </a:accent2>
      <a:accent3>
        <a:srgbClr val="F58025"/>
      </a:accent3>
      <a:accent4>
        <a:srgbClr val="8FA144"/>
      </a:accent4>
      <a:accent5>
        <a:srgbClr val="8B0F04"/>
      </a:accent5>
      <a:accent6>
        <a:srgbClr val="919195"/>
      </a:accent6>
      <a:hlink>
        <a:srgbClr val="009DDC"/>
      </a:hlink>
      <a:folHlink>
        <a:srgbClr val="8B0F04"/>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9050" cap="sq" cmpd="sng" algn="ctr">
          <a:solidFill>
            <a:schemeClr val="tx2"/>
          </a:solidFill>
          <a:prstDash val="solid"/>
          <a:round/>
          <a:headEnd type="triangle" w="med" len="med"/>
          <a:tailEnd type="triangle" w="med" len="med"/>
        </a:ln>
        <a:effectLst/>
      </a:spPr>
      <a:bodyPr/>
      <a:lstStyle/>
    </a:lnDef>
    <a:txDef>
      <a:spPr>
        <a:noFill/>
      </a:spPr>
      <a:bodyPr wrap="none" rtlCol="0">
        <a:spAutoFit/>
      </a:bodyPr>
      <a:lstStyle>
        <a:defPPr algn="ctr">
          <a:defRPr dirty="0" err="1" smtClean="0">
            <a:latin typeface="+mn-lt"/>
          </a:defRPr>
        </a:defPPr>
      </a:lstStyle>
    </a:txDef>
  </a:objectDefaults>
  <a:extraClrSchemeLst>
    <a:extraClrScheme>
      <a:clrScheme name="Presentation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_JDA Software Group 2013 Corporate PowerPoint Template - REGULAR SCREEN">
  <a:themeElements>
    <a:clrScheme name="JDACorporate2012">
      <a:dk1>
        <a:srgbClr val="000000"/>
      </a:dk1>
      <a:lt1>
        <a:srgbClr val="FFFFFF"/>
      </a:lt1>
      <a:dk2>
        <a:srgbClr val="000000"/>
      </a:dk2>
      <a:lt2>
        <a:srgbClr val="919195"/>
      </a:lt2>
      <a:accent1>
        <a:srgbClr val="009DDC"/>
      </a:accent1>
      <a:accent2>
        <a:srgbClr val="1E5DA7"/>
      </a:accent2>
      <a:accent3>
        <a:srgbClr val="F58025"/>
      </a:accent3>
      <a:accent4>
        <a:srgbClr val="8FA144"/>
      </a:accent4>
      <a:accent5>
        <a:srgbClr val="8B0F04"/>
      </a:accent5>
      <a:accent6>
        <a:srgbClr val="919195"/>
      </a:accent6>
      <a:hlink>
        <a:srgbClr val="009DDC"/>
      </a:hlink>
      <a:folHlink>
        <a:srgbClr val="8B0F04"/>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2700" cap="sq" algn="ctr">
          <a:solidFill>
            <a:schemeClr val="tx2"/>
          </a:solidFill>
          <a:miter lim="800000"/>
          <a:headEnd/>
          <a:tailEnd/>
        </a:ln>
        <a:effectLst/>
      </a:spPr>
      <a:bodyPr wrap="none" anchor="ctr"/>
      <a:lstStyle>
        <a:defPPr>
          <a:defRPr b="1" dirty="0" smtClean="0">
            <a:solidFill>
              <a:schemeClr val="bg1"/>
            </a:solidFill>
            <a:latin typeface="+mn-lt"/>
          </a:defRPr>
        </a:defPPr>
      </a:lstStyle>
    </a:spDef>
    <a:lnDef>
      <a:spPr bwMode="auto">
        <a:solidFill>
          <a:schemeClr val="accent2"/>
        </a:solidFill>
        <a:ln w="19050" cap="sq" cmpd="sng" algn="ctr">
          <a:solidFill>
            <a:schemeClr val="tx2"/>
          </a:solidFill>
          <a:prstDash val="solid"/>
          <a:round/>
          <a:headEnd type="triangle" w="med" len="med"/>
          <a:tailEnd type="triangle" w="med" len="med"/>
        </a:ln>
        <a:effectLst/>
      </a:spPr>
      <a:bodyPr/>
      <a:lstStyle/>
    </a:lnDef>
    <a:txDef>
      <a:spPr>
        <a:noFill/>
      </a:spPr>
      <a:bodyPr wrap="none" rtlCol="0">
        <a:spAutoFit/>
      </a:bodyPr>
      <a:lstStyle>
        <a:defPPr algn="ctr">
          <a:defRPr dirty="0" err="1" smtClean="0">
            <a:latin typeface="+mn-lt"/>
          </a:defRPr>
        </a:defPPr>
      </a:lstStyle>
    </a:txDef>
  </a:objectDefaults>
  <a:extraClrSchemeLst>
    <a:extraClrScheme>
      <a:clrScheme name="Presentation7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7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7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7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7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7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7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7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7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7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7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7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st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1_Table of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2_Table of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3_Table of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4_Table of Conte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Content">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ＭＳ 明朝"/>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Bleum Presentation Template 2012</Template>
  <TotalTime>72401</TotalTime>
  <Words>4129</Words>
  <Application>Microsoft Office PowerPoint</Application>
  <PresentationFormat>On-screen Show (4:3)</PresentationFormat>
  <Paragraphs>651</Paragraphs>
  <Slides>65</Slides>
  <Notes>64</Notes>
  <HiddenSlides>0</HiddenSlides>
  <MMClips>0</MMClips>
  <ScaleCrop>false</ScaleCrop>
  <HeadingPairs>
    <vt:vector size="4" baseType="variant">
      <vt:variant>
        <vt:lpstr>Theme</vt:lpstr>
      </vt:variant>
      <vt:variant>
        <vt:i4>17</vt:i4>
      </vt:variant>
      <vt:variant>
        <vt:lpstr>Slide Titles</vt:lpstr>
      </vt:variant>
      <vt:variant>
        <vt:i4>65</vt:i4>
      </vt:variant>
    </vt:vector>
  </HeadingPairs>
  <TitlesOfParts>
    <vt:vector size="82" baseType="lpstr">
      <vt:lpstr>Table of Content</vt:lpstr>
      <vt:lpstr>Origin</vt:lpstr>
      <vt:lpstr>test3</vt:lpstr>
      <vt:lpstr>1_Table of Content</vt:lpstr>
      <vt:lpstr>2_Table of Content</vt:lpstr>
      <vt:lpstr>3_Table of Content</vt:lpstr>
      <vt:lpstr>1_Origin</vt:lpstr>
      <vt:lpstr>4_Table of Content</vt:lpstr>
      <vt:lpstr>Content</vt:lpstr>
      <vt:lpstr>2_Origin</vt:lpstr>
      <vt:lpstr>3_Origin</vt:lpstr>
      <vt:lpstr>1_Content</vt:lpstr>
      <vt:lpstr>2_Content</vt:lpstr>
      <vt:lpstr>4_Origin</vt:lpstr>
      <vt:lpstr>5_Origin</vt:lpstr>
      <vt:lpstr>JDA Software Group 2013 Corporate PowerPoint Template - REGULAR SCREEN</vt:lpstr>
      <vt:lpstr>1_JDA Software Group 2013 Corporate PowerPoint Template - REGULAR SCREEN</vt:lpstr>
      <vt:lpstr>JDA WMS 介绍</vt:lpstr>
      <vt:lpstr> 主题</vt:lpstr>
      <vt:lpstr>目录导航和仓库结构</vt:lpstr>
      <vt:lpstr>WMS介绍</vt:lpstr>
      <vt:lpstr>WMS登录</vt:lpstr>
      <vt:lpstr>WMS的导航 - 1</vt:lpstr>
      <vt:lpstr> WMS的导航 - 2</vt:lpstr>
      <vt:lpstr> WMS的控件</vt:lpstr>
      <vt:lpstr> 目录介绍 – 配置 </vt:lpstr>
      <vt:lpstr> 目录介绍 – 配置 </vt:lpstr>
      <vt:lpstr>目录介绍 – 库存</vt:lpstr>
      <vt:lpstr>目录介绍 – 库存</vt:lpstr>
      <vt:lpstr>菜单介绍 – 计划订单</vt:lpstr>
      <vt:lpstr>目录介绍 – 计划订单 </vt:lpstr>
      <vt:lpstr>目录介绍 – 包装 </vt:lpstr>
      <vt:lpstr>目录介绍 – 包装</vt:lpstr>
      <vt:lpstr>目录介绍 – 拣货</vt:lpstr>
      <vt:lpstr>目录介绍 – 拣货</vt:lpstr>
      <vt:lpstr>目录介绍 – 生产</vt:lpstr>
      <vt:lpstr>目录介绍 – 生产</vt:lpstr>
      <vt:lpstr>目录介绍 – 收货</vt:lpstr>
      <vt:lpstr>目录介绍 – 收货</vt:lpstr>
      <vt:lpstr>目录介绍 – 退货</vt:lpstr>
      <vt:lpstr>目录介绍 – 退货</vt:lpstr>
      <vt:lpstr>目录介绍 – 发货</vt:lpstr>
      <vt:lpstr>目录介绍 – 发货</vt:lpstr>
      <vt:lpstr>目录介绍 – 场站</vt:lpstr>
      <vt:lpstr>目录介绍 – 场站</vt:lpstr>
      <vt:lpstr> 用户，角色，菜单选项</vt:lpstr>
      <vt:lpstr>用户，角色，菜单选项</vt:lpstr>
      <vt:lpstr> 用户和角色</vt:lpstr>
      <vt:lpstr> 用户和角色</vt:lpstr>
      <vt:lpstr>仓库存储结构</vt:lpstr>
      <vt:lpstr>仓库存储结构</vt:lpstr>
      <vt:lpstr>库位类型</vt:lpstr>
      <vt:lpstr>库位类型</vt:lpstr>
      <vt:lpstr>库位类型</vt:lpstr>
      <vt:lpstr> 分区</vt:lpstr>
      <vt:lpstr> 分区类型</vt:lpstr>
      <vt:lpstr> 分区类型</vt:lpstr>
      <vt:lpstr> 主题</vt:lpstr>
      <vt:lpstr>场站管理 – 学习目标</vt:lpstr>
      <vt:lpstr> 场站管理</vt:lpstr>
      <vt:lpstr>管理预约</vt:lpstr>
      <vt:lpstr>场站基本功能</vt:lpstr>
      <vt:lpstr>查看和维护工作队列</vt:lpstr>
      <vt:lpstr> 任务列表功能</vt:lpstr>
      <vt:lpstr> 主题</vt:lpstr>
      <vt:lpstr> 收货 – 学习目标</vt:lpstr>
      <vt:lpstr>收货阶段</vt:lpstr>
      <vt:lpstr> 收货 – 标准流程</vt:lpstr>
      <vt:lpstr> 收货 – 概念</vt:lpstr>
      <vt:lpstr>收货 – 概念</vt:lpstr>
      <vt:lpstr>收货 – 概念</vt:lpstr>
      <vt:lpstr>存储规则 – 上架</vt:lpstr>
      <vt:lpstr>入库的差异和异常</vt:lpstr>
      <vt:lpstr> 反转的限制</vt:lpstr>
      <vt:lpstr> 收货异常</vt:lpstr>
      <vt:lpstr> 收货异常 -未分配的地点 </vt:lpstr>
      <vt:lpstr>特殊 – 分拨异常</vt:lpstr>
      <vt:lpstr>主题</vt:lpstr>
      <vt:lpstr>退货 -  概念</vt:lpstr>
      <vt:lpstr>退货 – 学习目标</vt:lpstr>
      <vt:lpstr> 退货 – 概念</vt:lpstr>
      <vt:lpstr>PowerPoint Presentation</vt:lpstr>
    </vt:vector>
  </TitlesOfParts>
  <Manager>Alpay Akdemir</Manager>
  <Company>Peppers &amp; Rogers Group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Proposal Document</dc:title>
  <dc:creator>Alpay Akdemir</dc:creator>
  <cp:lastModifiedBy>Sam Li</cp:lastModifiedBy>
  <cp:revision>2346</cp:revision>
  <cp:lastPrinted>2012-08-13T21:40:49Z</cp:lastPrinted>
  <dcterms:created xsi:type="dcterms:W3CDTF">2011-02-17T19:03:56Z</dcterms:created>
  <dcterms:modified xsi:type="dcterms:W3CDTF">2017-07-10T00:54:51Z</dcterms:modified>
</cp:coreProperties>
</file>